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57" r:id="rId5"/>
  </p:sldMasterIdLst>
  <p:notesMasterIdLst>
    <p:notesMasterId r:id="rId45"/>
  </p:notesMasterIdLst>
  <p:handoutMasterIdLst>
    <p:handoutMasterId r:id="rId46"/>
  </p:handoutMasterIdLst>
  <p:sldIdLst>
    <p:sldId id="2145706518" r:id="rId6"/>
    <p:sldId id="2145706519" r:id="rId7"/>
    <p:sldId id="2145706510" r:id="rId8"/>
    <p:sldId id="2145706520" r:id="rId9"/>
    <p:sldId id="2147374913" r:id="rId10"/>
    <p:sldId id="2147374911" r:id="rId11"/>
    <p:sldId id="2145706523" r:id="rId12"/>
    <p:sldId id="2145706524" r:id="rId13"/>
    <p:sldId id="2147374910" r:id="rId14"/>
    <p:sldId id="2145706509" r:id="rId15"/>
    <p:sldId id="2145706511" r:id="rId16"/>
    <p:sldId id="2145706460" r:id="rId17"/>
    <p:sldId id="2145706517" r:id="rId18"/>
    <p:sldId id="2145706512" r:id="rId19"/>
    <p:sldId id="2147374912" r:id="rId20"/>
    <p:sldId id="359" r:id="rId21"/>
    <p:sldId id="362" r:id="rId22"/>
    <p:sldId id="2145706508" r:id="rId23"/>
    <p:sldId id="347" r:id="rId24"/>
    <p:sldId id="2145706526" r:id="rId25"/>
    <p:sldId id="2147374929" r:id="rId26"/>
    <p:sldId id="2147374954" r:id="rId27"/>
    <p:sldId id="2147374928" r:id="rId28"/>
    <p:sldId id="2147374952" r:id="rId29"/>
    <p:sldId id="2145706621" r:id="rId30"/>
    <p:sldId id="2145706513" r:id="rId31"/>
    <p:sldId id="361" r:id="rId32"/>
    <p:sldId id="2134391792" r:id="rId33"/>
    <p:sldId id="345" r:id="rId34"/>
    <p:sldId id="2145706514" r:id="rId35"/>
    <p:sldId id="349" r:id="rId36"/>
    <p:sldId id="350" r:id="rId37"/>
    <p:sldId id="2145706527" r:id="rId38"/>
    <p:sldId id="2147374914" r:id="rId39"/>
    <p:sldId id="308" r:id="rId40"/>
    <p:sldId id="309" r:id="rId41"/>
    <p:sldId id="2145706515" r:id="rId42"/>
    <p:sldId id="348" r:id="rId43"/>
    <p:sldId id="330"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7" userDrawn="1">
          <p15:clr>
            <a:srgbClr val="A4A3A4"/>
          </p15:clr>
        </p15:guide>
        <p15:guide id="2" pos="201" userDrawn="1">
          <p15:clr>
            <a:srgbClr val="A4A3A4"/>
          </p15:clr>
        </p15:guide>
        <p15:guide id="4" pos="5553" userDrawn="1">
          <p15:clr>
            <a:srgbClr val="A4A3A4"/>
          </p15:clr>
        </p15:guide>
        <p15:guide id="5" orient="horz"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9A"/>
    <a:srgbClr val="2B2B2B"/>
    <a:srgbClr val="0F0F0F"/>
    <a:srgbClr val="0588E8"/>
    <a:srgbClr val="CDCDCD"/>
    <a:srgbClr val="ECECEC"/>
    <a:srgbClr val="DFDFDF"/>
    <a:srgbClr val="006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BDCF3-1F4B-5949-9385-1997EE61370A}" v="2" dt="2022-10-10T09:02:24.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15"/>
  </p:normalViewPr>
  <p:slideViewPr>
    <p:cSldViewPr snapToGrid="0">
      <p:cViewPr varScale="1">
        <p:scale>
          <a:sx n="205" d="100"/>
          <a:sy n="205" d="100"/>
        </p:scale>
        <p:origin x="240" y="184"/>
      </p:cViewPr>
      <p:guideLst>
        <p:guide orient="horz" pos="677"/>
        <p:guide pos="201"/>
        <p:guide pos="5553"/>
        <p:guide orient="horz"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rust" userId="c81257d6-3c9a-4013-bbaa-d8f40e03f779" providerId="ADAL" clId="{8FBC39C9-20E4-2144-A8CC-1E39E1504B5E}"/>
    <pc:docChg chg="undo redo custSel addSld delSld modSld">
      <pc:chgData name="Michael Brust" userId="c81257d6-3c9a-4013-bbaa-d8f40e03f779" providerId="ADAL" clId="{8FBC39C9-20E4-2144-A8CC-1E39E1504B5E}" dt="2022-07-20T18:10:44.566" v="1128" actId="790"/>
      <pc:docMkLst>
        <pc:docMk/>
      </pc:docMkLst>
      <pc:sldChg chg="modSp mod">
        <pc:chgData name="Michael Brust" userId="c81257d6-3c9a-4013-bbaa-d8f40e03f779" providerId="ADAL" clId="{8FBC39C9-20E4-2144-A8CC-1E39E1504B5E}" dt="2022-07-20T12:00:05.011" v="910" actId="790"/>
        <pc:sldMkLst>
          <pc:docMk/>
          <pc:sldMk cId="3334849243" sldId="309"/>
        </pc:sldMkLst>
        <pc:spChg chg="mod">
          <ac:chgData name="Michael Brust" userId="c81257d6-3c9a-4013-bbaa-d8f40e03f779" providerId="ADAL" clId="{8FBC39C9-20E4-2144-A8CC-1E39E1504B5E}" dt="2022-07-20T12:00:05.011" v="910" actId="790"/>
          <ac:spMkLst>
            <pc:docMk/>
            <pc:sldMk cId="3334849243" sldId="309"/>
            <ac:spMk id="2" creationId="{AB1CFCAD-1BE3-40DD-B40E-5A25F5D3064F}"/>
          </ac:spMkLst>
        </pc:spChg>
      </pc:sldChg>
      <pc:sldChg chg="modSp mod">
        <pc:chgData name="Michael Brust" userId="c81257d6-3c9a-4013-bbaa-d8f40e03f779" providerId="ADAL" clId="{8FBC39C9-20E4-2144-A8CC-1E39E1504B5E}" dt="2022-07-20T11:53:54.041" v="861" actId="790"/>
        <pc:sldMkLst>
          <pc:docMk/>
          <pc:sldMk cId="1490863862" sldId="345"/>
        </pc:sldMkLst>
        <pc:spChg chg="mod">
          <ac:chgData name="Michael Brust" userId="c81257d6-3c9a-4013-bbaa-d8f40e03f779" providerId="ADAL" clId="{8FBC39C9-20E4-2144-A8CC-1E39E1504B5E}" dt="2022-07-20T11:52:37.763" v="851" actId="790"/>
          <ac:spMkLst>
            <pc:docMk/>
            <pc:sldMk cId="1490863862" sldId="345"/>
            <ac:spMk id="2" creationId="{5218E5D0-E59E-4D06-95CF-2856D6198BEA}"/>
          </ac:spMkLst>
        </pc:spChg>
        <pc:spChg chg="mod">
          <ac:chgData name="Michael Brust" userId="c81257d6-3c9a-4013-bbaa-d8f40e03f779" providerId="ADAL" clId="{8FBC39C9-20E4-2144-A8CC-1E39E1504B5E}" dt="2022-07-20T11:51:29.394" v="818" actId="20577"/>
          <ac:spMkLst>
            <pc:docMk/>
            <pc:sldMk cId="1490863862" sldId="345"/>
            <ac:spMk id="4" creationId="{A16CD8B3-F611-40BD-AD7F-95FF3CB470E0}"/>
          </ac:spMkLst>
        </pc:spChg>
        <pc:spChg chg="mod">
          <ac:chgData name="Michael Brust" userId="c81257d6-3c9a-4013-bbaa-d8f40e03f779" providerId="ADAL" clId="{8FBC39C9-20E4-2144-A8CC-1E39E1504B5E}" dt="2022-07-20T11:52:37.763" v="851" actId="790"/>
          <ac:spMkLst>
            <pc:docMk/>
            <pc:sldMk cId="1490863862" sldId="345"/>
            <ac:spMk id="7" creationId="{F910BA27-05D4-4D54-940E-53352976EF60}"/>
          </ac:spMkLst>
        </pc:spChg>
        <pc:spChg chg="mod">
          <ac:chgData name="Michael Brust" userId="c81257d6-3c9a-4013-bbaa-d8f40e03f779" providerId="ADAL" clId="{8FBC39C9-20E4-2144-A8CC-1E39E1504B5E}" dt="2022-07-20T11:52:37.763" v="851" actId="790"/>
          <ac:spMkLst>
            <pc:docMk/>
            <pc:sldMk cId="1490863862" sldId="345"/>
            <ac:spMk id="8" creationId="{7BA3A62C-D0D4-418C-B158-C447D121A995}"/>
          </ac:spMkLst>
        </pc:spChg>
        <pc:spChg chg="mod">
          <ac:chgData name="Michael Brust" userId="c81257d6-3c9a-4013-bbaa-d8f40e03f779" providerId="ADAL" clId="{8FBC39C9-20E4-2144-A8CC-1E39E1504B5E}" dt="2022-07-20T11:52:37.763" v="851" actId="790"/>
          <ac:spMkLst>
            <pc:docMk/>
            <pc:sldMk cId="1490863862" sldId="345"/>
            <ac:spMk id="9" creationId="{EDAAFECD-15A2-4ED4-BD1D-78DF32D5C1EF}"/>
          </ac:spMkLst>
        </pc:spChg>
        <pc:spChg chg="mod">
          <ac:chgData name="Michael Brust" userId="c81257d6-3c9a-4013-bbaa-d8f40e03f779" providerId="ADAL" clId="{8FBC39C9-20E4-2144-A8CC-1E39E1504B5E}" dt="2022-07-20T11:52:37.763" v="851" actId="790"/>
          <ac:spMkLst>
            <pc:docMk/>
            <pc:sldMk cId="1490863862" sldId="345"/>
            <ac:spMk id="10" creationId="{4E2F05C3-6C7A-405E-BE39-40301FF59110}"/>
          </ac:spMkLst>
        </pc:spChg>
        <pc:spChg chg="mod">
          <ac:chgData name="Michael Brust" userId="c81257d6-3c9a-4013-bbaa-d8f40e03f779" providerId="ADAL" clId="{8FBC39C9-20E4-2144-A8CC-1E39E1504B5E}" dt="2022-07-20T11:52:37.763" v="851" actId="790"/>
          <ac:spMkLst>
            <pc:docMk/>
            <pc:sldMk cId="1490863862" sldId="345"/>
            <ac:spMk id="11" creationId="{C3D7C5BF-4BA1-4E04-AC4C-43648E1A321B}"/>
          </ac:spMkLst>
        </pc:spChg>
        <pc:spChg chg="mod">
          <ac:chgData name="Michael Brust" userId="c81257d6-3c9a-4013-bbaa-d8f40e03f779" providerId="ADAL" clId="{8FBC39C9-20E4-2144-A8CC-1E39E1504B5E}" dt="2022-07-20T11:52:37.763" v="851" actId="790"/>
          <ac:spMkLst>
            <pc:docMk/>
            <pc:sldMk cId="1490863862" sldId="345"/>
            <ac:spMk id="12" creationId="{17395061-A96B-49C4-8A49-B7974DB683EB}"/>
          </ac:spMkLst>
        </pc:spChg>
        <pc:spChg chg="mod">
          <ac:chgData name="Michael Brust" userId="c81257d6-3c9a-4013-bbaa-d8f40e03f779" providerId="ADAL" clId="{8FBC39C9-20E4-2144-A8CC-1E39E1504B5E}" dt="2022-07-20T11:52:37.763" v="851" actId="790"/>
          <ac:spMkLst>
            <pc:docMk/>
            <pc:sldMk cId="1490863862" sldId="345"/>
            <ac:spMk id="14" creationId="{911017DA-B592-4359-B3B8-1B67C9FA1555}"/>
          </ac:spMkLst>
        </pc:spChg>
        <pc:spChg chg="mod">
          <ac:chgData name="Michael Brust" userId="c81257d6-3c9a-4013-bbaa-d8f40e03f779" providerId="ADAL" clId="{8FBC39C9-20E4-2144-A8CC-1E39E1504B5E}" dt="2022-07-20T11:52:37.763" v="851" actId="790"/>
          <ac:spMkLst>
            <pc:docMk/>
            <pc:sldMk cId="1490863862" sldId="345"/>
            <ac:spMk id="16" creationId="{107E6655-1CD2-410F-A342-498107FF5C73}"/>
          </ac:spMkLst>
        </pc:spChg>
        <pc:spChg chg="mod">
          <ac:chgData name="Michael Brust" userId="c81257d6-3c9a-4013-bbaa-d8f40e03f779" providerId="ADAL" clId="{8FBC39C9-20E4-2144-A8CC-1E39E1504B5E}" dt="2022-07-20T11:52:37.763" v="851" actId="790"/>
          <ac:spMkLst>
            <pc:docMk/>
            <pc:sldMk cId="1490863862" sldId="345"/>
            <ac:spMk id="18" creationId="{CA34F42B-71BA-4F85-8F52-37811D95C670}"/>
          </ac:spMkLst>
        </pc:spChg>
        <pc:spChg chg="mod">
          <ac:chgData name="Michael Brust" userId="c81257d6-3c9a-4013-bbaa-d8f40e03f779" providerId="ADAL" clId="{8FBC39C9-20E4-2144-A8CC-1E39E1504B5E}" dt="2022-07-20T11:52:37.763" v="851" actId="790"/>
          <ac:spMkLst>
            <pc:docMk/>
            <pc:sldMk cId="1490863862" sldId="345"/>
            <ac:spMk id="19" creationId="{E0F57CB0-672A-4BDE-BB0C-876A21B29F63}"/>
          </ac:spMkLst>
        </pc:spChg>
        <pc:spChg chg="mod">
          <ac:chgData name="Michael Brust" userId="c81257d6-3c9a-4013-bbaa-d8f40e03f779" providerId="ADAL" clId="{8FBC39C9-20E4-2144-A8CC-1E39E1504B5E}" dt="2022-07-20T11:52:37.763" v="851" actId="790"/>
          <ac:spMkLst>
            <pc:docMk/>
            <pc:sldMk cId="1490863862" sldId="345"/>
            <ac:spMk id="20" creationId="{D2F9458B-4313-44C1-B6BD-380AF1180757}"/>
          </ac:spMkLst>
        </pc:spChg>
        <pc:spChg chg="mod">
          <ac:chgData name="Michael Brust" userId="c81257d6-3c9a-4013-bbaa-d8f40e03f779" providerId="ADAL" clId="{8FBC39C9-20E4-2144-A8CC-1E39E1504B5E}" dt="2022-07-20T11:52:37.763" v="851" actId="790"/>
          <ac:spMkLst>
            <pc:docMk/>
            <pc:sldMk cId="1490863862" sldId="345"/>
            <ac:spMk id="21" creationId="{97861D07-8B15-4431-9910-5A077432BAC6}"/>
          </ac:spMkLst>
        </pc:spChg>
        <pc:spChg chg="mod">
          <ac:chgData name="Michael Brust" userId="c81257d6-3c9a-4013-bbaa-d8f40e03f779" providerId="ADAL" clId="{8FBC39C9-20E4-2144-A8CC-1E39E1504B5E}" dt="2022-07-20T11:52:37.763" v="851" actId="790"/>
          <ac:spMkLst>
            <pc:docMk/>
            <pc:sldMk cId="1490863862" sldId="345"/>
            <ac:spMk id="23" creationId="{AC551E9E-BFF4-4EFD-B267-1D03E09F75B7}"/>
          </ac:spMkLst>
        </pc:spChg>
        <pc:spChg chg="mod">
          <ac:chgData name="Michael Brust" userId="c81257d6-3c9a-4013-bbaa-d8f40e03f779" providerId="ADAL" clId="{8FBC39C9-20E4-2144-A8CC-1E39E1504B5E}" dt="2022-07-20T11:52:37.763" v="851" actId="790"/>
          <ac:spMkLst>
            <pc:docMk/>
            <pc:sldMk cId="1490863862" sldId="345"/>
            <ac:spMk id="24" creationId="{8A5CE0A9-536C-4242-BBBF-B498D20EDD86}"/>
          </ac:spMkLst>
        </pc:spChg>
        <pc:spChg chg="mod">
          <ac:chgData name="Michael Brust" userId="c81257d6-3c9a-4013-bbaa-d8f40e03f779" providerId="ADAL" clId="{8FBC39C9-20E4-2144-A8CC-1E39E1504B5E}" dt="2022-07-20T11:53:13.200" v="860" actId="20577"/>
          <ac:spMkLst>
            <pc:docMk/>
            <pc:sldMk cId="1490863862" sldId="345"/>
            <ac:spMk id="25" creationId="{8870AB79-A9A5-4415-97D8-311CD89ADF17}"/>
          </ac:spMkLst>
        </pc:spChg>
        <pc:spChg chg="mod">
          <ac:chgData name="Michael Brust" userId="c81257d6-3c9a-4013-bbaa-d8f40e03f779" providerId="ADAL" clId="{8FBC39C9-20E4-2144-A8CC-1E39E1504B5E}" dt="2022-07-20T11:52:37.763" v="851" actId="790"/>
          <ac:spMkLst>
            <pc:docMk/>
            <pc:sldMk cId="1490863862" sldId="345"/>
            <ac:spMk id="26" creationId="{4E9D1ABD-B69D-4A97-A742-37AD431E93DB}"/>
          </ac:spMkLst>
        </pc:spChg>
        <pc:spChg chg="mod">
          <ac:chgData name="Michael Brust" userId="c81257d6-3c9a-4013-bbaa-d8f40e03f779" providerId="ADAL" clId="{8FBC39C9-20E4-2144-A8CC-1E39E1504B5E}" dt="2022-07-20T11:52:37.763" v="851" actId="790"/>
          <ac:spMkLst>
            <pc:docMk/>
            <pc:sldMk cId="1490863862" sldId="345"/>
            <ac:spMk id="28" creationId="{7A321046-ACC6-4188-A63B-66BBA3CB4768}"/>
          </ac:spMkLst>
        </pc:spChg>
        <pc:spChg chg="mod">
          <ac:chgData name="Michael Brust" userId="c81257d6-3c9a-4013-bbaa-d8f40e03f779" providerId="ADAL" clId="{8FBC39C9-20E4-2144-A8CC-1E39E1504B5E}" dt="2022-07-20T11:52:37.763" v="851" actId="790"/>
          <ac:spMkLst>
            <pc:docMk/>
            <pc:sldMk cId="1490863862" sldId="345"/>
            <ac:spMk id="29" creationId="{3927E720-FDA7-4C7D-9A4F-DB11553D1134}"/>
          </ac:spMkLst>
        </pc:spChg>
        <pc:spChg chg="mod">
          <ac:chgData name="Michael Brust" userId="c81257d6-3c9a-4013-bbaa-d8f40e03f779" providerId="ADAL" clId="{8FBC39C9-20E4-2144-A8CC-1E39E1504B5E}" dt="2022-07-20T11:52:37.763" v="851" actId="790"/>
          <ac:spMkLst>
            <pc:docMk/>
            <pc:sldMk cId="1490863862" sldId="345"/>
            <ac:spMk id="30" creationId="{480F5C7D-A4FC-4121-B14C-A8125BF4FFF3}"/>
          </ac:spMkLst>
        </pc:spChg>
        <pc:spChg chg="mod">
          <ac:chgData name="Michael Brust" userId="c81257d6-3c9a-4013-bbaa-d8f40e03f779" providerId="ADAL" clId="{8FBC39C9-20E4-2144-A8CC-1E39E1504B5E}" dt="2022-07-20T11:52:37.763" v="851" actId="790"/>
          <ac:spMkLst>
            <pc:docMk/>
            <pc:sldMk cId="1490863862" sldId="345"/>
            <ac:spMk id="31" creationId="{7AEB8FFC-2280-48E2-AAE3-2C6134409A72}"/>
          </ac:spMkLst>
        </pc:spChg>
        <pc:spChg chg="mod">
          <ac:chgData name="Michael Brust" userId="c81257d6-3c9a-4013-bbaa-d8f40e03f779" providerId="ADAL" clId="{8FBC39C9-20E4-2144-A8CC-1E39E1504B5E}" dt="2022-07-20T11:52:37.763" v="851" actId="790"/>
          <ac:spMkLst>
            <pc:docMk/>
            <pc:sldMk cId="1490863862" sldId="345"/>
            <ac:spMk id="32" creationId="{EB9B4393-5B64-43AF-A430-2E8B887B977E}"/>
          </ac:spMkLst>
        </pc:spChg>
        <pc:spChg chg="mod">
          <ac:chgData name="Michael Brust" userId="c81257d6-3c9a-4013-bbaa-d8f40e03f779" providerId="ADAL" clId="{8FBC39C9-20E4-2144-A8CC-1E39E1504B5E}" dt="2022-07-20T11:52:37.763" v="851" actId="790"/>
          <ac:spMkLst>
            <pc:docMk/>
            <pc:sldMk cId="1490863862" sldId="345"/>
            <ac:spMk id="33" creationId="{F73AE761-349B-4895-8A8D-B27B23B965FC}"/>
          </ac:spMkLst>
        </pc:spChg>
        <pc:spChg chg="mod">
          <ac:chgData name="Michael Brust" userId="c81257d6-3c9a-4013-bbaa-d8f40e03f779" providerId="ADAL" clId="{8FBC39C9-20E4-2144-A8CC-1E39E1504B5E}" dt="2022-07-20T11:52:37.763" v="851" actId="790"/>
          <ac:spMkLst>
            <pc:docMk/>
            <pc:sldMk cId="1490863862" sldId="345"/>
            <ac:spMk id="34" creationId="{863CA4EF-9188-472B-BD04-2FCBE3597BBB}"/>
          </ac:spMkLst>
        </pc:spChg>
        <pc:spChg chg="mod">
          <ac:chgData name="Michael Brust" userId="c81257d6-3c9a-4013-bbaa-d8f40e03f779" providerId="ADAL" clId="{8FBC39C9-20E4-2144-A8CC-1E39E1504B5E}" dt="2022-07-20T11:52:37.763" v="851" actId="790"/>
          <ac:spMkLst>
            <pc:docMk/>
            <pc:sldMk cId="1490863862" sldId="345"/>
            <ac:spMk id="35" creationId="{BB04BF10-A198-4E0F-98CE-35F8753785D8}"/>
          </ac:spMkLst>
        </pc:spChg>
        <pc:spChg chg="mod">
          <ac:chgData name="Michael Brust" userId="c81257d6-3c9a-4013-bbaa-d8f40e03f779" providerId="ADAL" clId="{8FBC39C9-20E4-2144-A8CC-1E39E1504B5E}" dt="2022-07-20T11:52:37.763" v="851" actId="790"/>
          <ac:spMkLst>
            <pc:docMk/>
            <pc:sldMk cId="1490863862" sldId="345"/>
            <ac:spMk id="36" creationId="{678427E4-5662-4296-8B7F-46CE51231912}"/>
          </ac:spMkLst>
        </pc:spChg>
        <pc:spChg chg="mod">
          <ac:chgData name="Michael Brust" userId="c81257d6-3c9a-4013-bbaa-d8f40e03f779" providerId="ADAL" clId="{8FBC39C9-20E4-2144-A8CC-1E39E1504B5E}" dt="2022-07-20T11:52:37.763" v="851" actId="790"/>
          <ac:spMkLst>
            <pc:docMk/>
            <pc:sldMk cId="1490863862" sldId="345"/>
            <ac:spMk id="37" creationId="{2A52B32C-CB63-404D-8721-88A73B452FB2}"/>
          </ac:spMkLst>
        </pc:spChg>
        <pc:spChg chg="mod">
          <ac:chgData name="Michael Brust" userId="c81257d6-3c9a-4013-bbaa-d8f40e03f779" providerId="ADAL" clId="{8FBC39C9-20E4-2144-A8CC-1E39E1504B5E}" dt="2022-07-20T11:52:37.763" v="851" actId="790"/>
          <ac:spMkLst>
            <pc:docMk/>
            <pc:sldMk cId="1490863862" sldId="345"/>
            <ac:spMk id="42" creationId="{341AC858-D22B-4F78-A427-50F19288D7D8}"/>
          </ac:spMkLst>
        </pc:spChg>
        <pc:spChg chg="mod">
          <ac:chgData name="Michael Brust" userId="c81257d6-3c9a-4013-bbaa-d8f40e03f779" providerId="ADAL" clId="{8FBC39C9-20E4-2144-A8CC-1E39E1504B5E}" dt="2022-07-20T11:52:37.763" v="851" actId="790"/>
          <ac:spMkLst>
            <pc:docMk/>
            <pc:sldMk cId="1490863862" sldId="345"/>
            <ac:spMk id="43" creationId="{93609AB3-4E74-4AD4-8404-8C3BA0B27E76}"/>
          </ac:spMkLst>
        </pc:spChg>
        <pc:spChg chg="mod">
          <ac:chgData name="Michael Brust" userId="c81257d6-3c9a-4013-bbaa-d8f40e03f779" providerId="ADAL" clId="{8FBC39C9-20E4-2144-A8CC-1E39E1504B5E}" dt="2022-07-20T11:52:37.763" v="851" actId="790"/>
          <ac:spMkLst>
            <pc:docMk/>
            <pc:sldMk cId="1490863862" sldId="345"/>
            <ac:spMk id="44" creationId="{D924088A-9266-4DD4-B704-8C0CD3F1DA76}"/>
          </ac:spMkLst>
        </pc:spChg>
        <pc:spChg chg="mod">
          <ac:chgData name="Michael Brust" userId="c81257d6-3c9a-4013-bbaa-d8f40e03f779" providerId="ADAL" clId="{8FBC39C9-20E4-2144-A8CC-1E39E1504B5E}" dt="2022-07-20T11:52:37.763" v="851" actId="790"/>
          <ac:spMkLst>
            <pc:docMk/>
            <pc:sldMk cId="1490863862" sldId="345"/>
            <ac:spMk id="45" creationId="{E858643B-F422-4E36-BD00-432AE0A77AB6}"/>
          </ac:spMkLst>
        </pc:spChg>
        <pc:spChg chg="mod">
          <ac:chgData name="Michael Brust" userId="c81257d6-3c9a-4013-bbaa-d8f40e03f779" providerId="ADAL" clId="{8FBC39C9-20E4-2144-A8CC-1E39E1504B5E}" dt="2022-07-20T11:52:37.763" v="851" actId="790"/>
          <ac:spMkLst>
            <pc:docMk/>
            <pc:sldMk cId="1490863862" sldId="345"/>
            <ac:spMk id="46" creationId="{6B3CAD6D-C946-465A-8E41-5EF9163C396C}"/>
          </ac:spMkLst>
        </pc:spChg>
        <pc:spChg chg="mod">
          <ac:chgData name="Michael Brust" userId="c81257d6-3c9a-4013-bbaa-d8f40e03f779" providerId="ADAL" clId="{8FBC39C9-20E4-2144-A8CC-1E39E1504B5E}" dt="2022-07-20T11:52:37.763" v="851" actId="790"/>
          <ac:spMkLst>
            <pc:docMk/>
            <pc:sldMk cId="1490863862" sldId="345"/>
            <ac:spMk id="48" creationId="{13C0B70E-F86F-43FC-BFC3-639380A82611}"/>
          </ac:spMkLst>
        </pc:spChg>
        <pc:spChg chg="mod">
          <ac:chgData name="Michael Brust" userId="c81257d6-3c9a-4013-bbaa-d8f40e03f779" providerId="ADAL" clId="{8FBC39C9-20E4-2144-A8CC-1E39E1504B5E}" dt="2022-07-20T11:52:37.763" v="851" actId="790"/>
          <ac:spMkLst>
            <pc:docMk/>
            <pc:sldMk cId="1490863862" sldId="345"/>
            <ac:spMk id="56" creationId="{A6FD08AB-739C-47A8-A0AD-AB9E6349C57D}"/>
          </ac:spMkLst>
        </pc:spChg>
        <pc:spChg chg="mod">
          <ac:chgData name="Michael Brust" userId="c81257d6-3c9a-4013-bbaa-d8f40e03f779" providerId="ADAL" clId="{8FBC39C9-20E4-2144-A8CC-1E39E1504B5E}" dt="2022-07-20T11:52:37.763" v="851" actId="790"/>
          <ac:spMkLst>
            <pc:docMk/>
            <pc:sldMk cId="1490863862" sldId="345"/>
            <ac:spMk id="59" creationId="{C970AE98-6E04-4787-AEED-1EB61C6719A6}"/>
          </ac:spMkLst>
        </pc:spChg>
        <pc:spChg chg="mod">
          <ac:chgData name="Michael Brust" userId="c81257d6-3c9a-4013-bbaa-d8f40e03f779" providerId="ADAL" clId="{8FBC39C9-20E4-2144-A8CC-1E39E1504B5E}" dt="2022-07-20T11:52:37.763" v="851" actId="790"/>
          <ac:spMkLst>
            <pc:docMk/>
            <pc:sldMk cId="1490863862" sldId="345"/>
            <ac:spMk id="68" creationId="{57108AC1-2CE9-436F-B121-CFDDCB11C860}"/>
          </ac:spMkLst>
        </pc:spChg>
        <pc:spChg chg="mod">
          <ac:chgData name="Michael Brust" userId="c81257d6-3c9a-4013-bbaa-d8f40e03f779" providerId="ADAL" clId="{8FBC39C9-20E4-2144-A8CC-1E39E1504B5E}" dt="2022-07-20T11:52:37.763" v="851" actId="790"/>
          <ac:spMkLst>
            <pc:docMk/>
            <pc:sldMk cId="1490863862" sldId="345"/>
            <ac:spMk id="79" creationId="{BA15AFC2-30B1-4E05-8AA6-D8848DD65996}"/>
          </ac:spMkLst>
        </pc:spChg>
        <pc:spChg chg="mod">
          <ac:chgData name="Michael Brust" userId="c81257d6-3c9a-4013-bbaa-d8f40e03f779" providerId="ADAL" clId="{8FBC39C9-20E4-2144-A8CC-1E39E1504B5E}" dt="2022-07-20T11:52:37.763" v="851" actId="790"/>
          <ac:spMkLst>
            <pc:docMk/>
            <pc:sldMk cId="1490863862" sldId="345"/>
            <ac:spMk id="129" creationId="{5200F9B4-AEEF-4754-97B7-9456BF957DC8}"/>
          </ac:spMkLst>
        </pc:spChg>
        <pc:graphicFrameChg chg="modGraphic">
          <ac:chgData name="Michael Brust" userId="c81257d6-3c9a-4013-bbaa-d8f40e03f779" providerId="ADAL" clId="{8FBC39C9-20E4-2144-A8CC-1E39E1504B5E}" dt="2022-07-20T11:53:54.041" v="861" actId="790"/>
          <ac:graphicFrameMkLst>
            <pc:docMk/>
            <pc:sldMk cId="1490863862" sldId="345"/>
            <ac:graphicFrameMk id="13" creationId="{0DA110D3-D4C3-42A0-B09D-7AF6A5C011BB}"/>
          </ac:graphicFrameMkLst>
        </pc:graphicFrameChg>
      </pc:sldChg>
      <pc:sldChg chg="modSp mod">
        <pc:chgData name="Michael Brust" userId="c81257d6-3c9a-4013-bbaa-d8f40e03f779" providerId="ADAL" clId="{8FBC39C9-20E4-2144-A8CC-1E39E1504B5E}" dt="2022-07-20T12:05:11.104" v="950" actId="790"/>
        <pc:sldMkLst>
          <pc:docMk/>
          <pc:sldMk cId="3935141451" sldId="347"/>
        </pc:sldMkLst>
        <pc:spChg chg="mod">
          <ac:chgData name="Michael Brust" userId="c81257d6-3c9a-4013-bbaa-d8f40e03f779" providerId="ADAL" clId="{8FBC39C9-20E4-2144-A8CC-1E39E1504B5E}" dt="2022-07-20T10:18:34.613" v="322" actId="790"/>
          <ac:spMkLst>
            <pc:docMk/>
            <pc:sldMk cId="3935141451" sldId="347"/>
            <ac:spMk id="2" creationId="{26F2291D-F27B-4D11-BD57-CC0DD41EAE5A}"/>
          </ac:spMkLst>
        </pc:spChg>
        <pc:spChg chg="mod">
          <ac:chgData name="Michael Brust" userId="c81257d6-3c9a-4013-bbaa-d8f40e03f779" providerId="ADAL" clId="{8FBC39C9-20E4-2144-A8CC-1E39E1504B5E}" dt="2022-07-20T12:05:11.104" v="950" actId="790"/>
          <ac:spMkLst>
            <pc:docMk/>
            <pc:sldMk cId="3935141451" sldId="347"/>
            <ac:spMk id="4" creationId="{76434AE7-41D8-4B86-AF9C-D93CC4232E3D}"/>
          </ac:spMkLst>
        </pc:spChg>
        <pc:spChg chg="mod">
          <ac:chgData name="Michael Brust" userId="c81257d6-3c9a-4013-bbaa-d8f40e03f779" providerId="ADAL" clId="{8FBC39C9-20E4-2144-A8CC-1E39E1504B5E}" dt="2022-07-20T10:18:34.613" v="322" actId="790"/>
          <ac:spMkLst>
            <pc:docMk/>
            <pc:sldMk cId="3935141451" sldId="347"/>
            <ac:spMk id="5" creationId="{9B0D8E99-4536-4167-9B26-82BADAB2E6B3}"/>
          </ac:spMkLst>
        </pc:spChg>
        <pc:spChg chg="mod">
          <ac:chgData name="Michael Brust" userId="c81257d6-3c9a-4013-bbaa-d8f40e03f779" providerId="ADAL" clId="{8FBC39C9-20E4-2144-A8CC-1E39E1504B5E}" dt="2022-07-20T10:18:34.613" v="322" actId="790"/>
          <ac:spMkLst>
            <pc:docMk/>
            <pc:sldMk cId="3935141451" sldId="347"/>
            <ac:spMk id="8" creationId="{CC0237A2-CBFC-47B6-ACEF-4A6C9C7B9FFC}"/>
          </ac:spMkLst>
        </pc:spChg>
        <pc:spChg chg="mod">
          <ac:chgData name="Michael Brust" userId="c81257d6-3c9a-4013-bbaa-d8f40e03f779" providerId="ADAL" clId="{8FBC39C9-20E4-2144-A8CC-1E39E1504B5E}" dt="2022-07-20T10:18:34.613" v="322" actId="790"/>
          <ac:spMkLst>
            <pc:docMk/>
            <pc:sldMk cId="3935141451" sldId="347"/>
            <ac:spMk id="16" creationId="{A0E759BD-EC20-4BD4-9E34-7F51FEB1F4B1}"/>
          </ac:spMkLst>
        </pc:spChg>
        <pc:spChg chg="mod">
          <ac:chgData name="Michael Brust" userId="c81257d6-3c9a-4013-bbaa-d8f40e03f779" providerId="ADAL" clId="{8FBC39C9-20E4-2144-A8CC-1E39E1504B5E}" dt="2022-07-20T10:18:34.613" v="322" actId="790"/>
          <ac:spMkLst>
            <pc:docMk/>
            <pc:sldMk cId="3935141451" sldId="347"/>
            <ac:spMk id="18" creationId="{95F395A9-ECA6-44BA-A5FB-83EFDF282277}"/>
          </ac:spMkLst>
        </pc:spChg>
        <pc:spChg chg="mod">
          <ac:chgData name="Michael Brust" userId="c81257d6-3c9a-4013-bbaa-d8f40e03f779" providerId="ADAL" clId="{8FBC39C9-20E4-2144-A8CC-1E39E1504B5E}" dt="2022-07-20T10:18:34.613" v="322" actId="790"/>
          <ac:spMkLst>
            <pc:docMk/>
            <pc:sldMk cId="3935141451" sldId="347"/>
            <ac:spMk id="19" creationId="{2AC2D1F3-CEC6-4692-A53A-51F100536476}"/>
          </ac:spMkLst>
        </pc:spChg>
        <pc:spChg chg="mod">
          <ac:chgData name="Michael Brust" userId="c81257d6-3c9a-4013-bbaa-d8f40e03f779" providerId="ADAL" clId="{8FBC39C9-20E4-2144-A8CC-1E39E1504B5E}" dt="2022-07-20T10:18:34.613" v="322" actId="790"/>
          <ac:spMkLst>
            <pc:docMk/>
            <pc:sldMk cId="3935141451" sldId="347"/>
            <ac:spMk id="30" creationId="{FA36375D-BF60-4C0C-AF4F-24819CDD63A5}"/>
          </ac:spMkLst>
        </pc:spChg>
        <pc:spChg chg="mod">
          <ac:chgData name="Michael Brust" userId="c81257d6-3c9a-4013-bbaa-d8f40e03f779" providerId="ADAL" clId="{8FBC39C9-20E4-2144-A8CC-1E39E1504B5E}" dt="2022-07-20T10:18:34.613" v="322" actId="790"/>
          <ac:spMkLst>
            <pc:docMk/>
            <pc:sldMk cId="3935141451" sldId="347"/>
            <ac:spMk id="32" creationId="{59F24E83-670A-4C90-A900-F8462DE006A2}"/>
          </ac:spMkLst>
        </pc:spChg>
        <pc:spChg chg="mod">
          <ac:chgData name="Michael Brust" userId="c81257d6-3c9a-4013-bbaa-d8f40e03f779" providerId="ADAL" clId="{8FBC39C9-20E4-2144-A8CC-1E39E1504B5E}" dt="2022-07-20T10:18:34.613" v="322" actId="790"/>
          <ac:spMkLst>
            <pc:docMk/>
            <pc:sldMk cId="3935141451" sldId="347"/>
            <ac:spMk id="33" creationId="{9B3E5D10-ADD7-4DDE-BFD8-06E0692C303E}"/>
          </ac:spMkLst>
        </pc:spChg>
      </pc:sldChg>
      <pc:sldChg chg="modSp mod">
        <pc:chgData name="Michael Brust" userId="c81257d6-3c9a-4013-bbaa-d8f40e03f779" providerId="ADAL" clId="{8FBC39C9-20E4-2144-A8CC-1E39E1504B5E}" dt="2022-07-20T11:54:26.102" v="862" actId="790"/>
        <pc:sldMkLst>
          <pc:docMk/>
          <pc:sldMk cId="717352621" sldId="349"/>
        </pc:sldMkLst>
        <pc:spChg chg="mod">
          <ac:chgData name="Michael Brust" userId="c81257d6-3c9a-4013-bbaa-d8f40e03f779" providerId="ADAL" clId="{8FBC39C9-20E4-2144-A8CC-1E39E1504B5E}" dt="2022-07-20T11:54:26.102" v="862" actId="790"/>
          <ac:spMkLst>
            <pc:docMk/>
            <pc:sldMk cId="717352621" sldId="349"/>
            <ac:spMk id="4" creationId="{E335F3C0-FE61-4F12-984F-CB37E68F70B8}"/>
          </ac:spMkLst>
        </pc:spChg>
      </pc:sldChg>
      <pc:sldChg chg="modSp mod">
        <pc:chgData name="Michael Brust" userId="c81257d6-3c9a-4013-bbaa-d8f40e03f779" providerId="ADAL" clId="{8FBC39C9-20E4-2144-A8CC-1E39E1504B5E}" dt="2022-07-20T11:54:56.123" v="865" actId="790"/>
        <pc:sldMkLst>
          <pc:docMk/>
          <pc:sldMk cId="1682450544" sldId="350"/>
        </pc:sldMkLst>
        <pc:spChg chg="mod">
          <ac:chgData name="Michael Brust" userId="c81257d6-3c9a-4013-bbaa-d8f40e03f779" providerId="ADAL" clId="{8FBC39C9-20E4-2144-A8CC-1E39E1504B5E}" dt="2022-07-20T11:54:42.743" v="864" actId="20577"/>
          <ac:spMkLst>
            <pc:docMk/>
            <pc:sldMk cId="1682450544" sldId="350"/>
            <ac:spMk id="4" creationId="{E335F3C0-FE61-4F12-984F-CB37E68F70B8}"/>
          </ac:spMkLst>
        </pc:spChg>
        <pc:graphicFrameChg chg="modGraphic">
          <ac:chgData name="Michael Brust" userId="c81257d6-3c9a-4013-bbaa-d8f40e03f779" providerId="ADAL" clId="{8FBC39C9-20E4-2144-A8CC-1E39E1504B5E}" dt="2022-07-20T11:54:56.123" v="865" actId="790"/>
          <ac:graphicFrameMkLst>
            <pc:docMk/>
            <pc:sldMk cId="1682450544" sldId="350"/>
            <ac:graphicFrameMk id="9" creationId="{A815FE3B-74B2-4DE8-923B-8227A460A641}"/>
          </ac:graphicFrameMkLst>
        </pc:graphicFrameChg>
      </pc:sldChg>
      <pc:sldChg chg="modSp mod">
        <pc:chgData name="Michael Brust" userId="c81257d6-3c9a-4013-bbaa-d8f40e03f779" providerId="ADAL" clId="{8FBC39C9-20E4-2144-A8CC-1E39E1504B5E}" dt="2022-07-20T10:15:54.651" v="319" actId="20577"/>
        <pc:sldMkLst>
          <pc:docMk/>
          <pc:sldMk cId="4259854913" sldId="359"/>
        </pc:sldMkLst>
        <pc:spChg chg="mod">
          <ac:chgData name="Michael Brust" userId="c81257d6-3c9a-4013-bbaa-d8f40e03f779" providerId="ADAL" clId="{8FBC39C9-20E4-2144-A8CC-1E39E1504B5E}" dt="2022-07-20T10:15:54.651" v="319" actId="20577"/>
          <ac:spMkLst>
            <pc:docMk/>
            <pc:sldMk cId="4259854913" sldId="359"/>
            <ac:spMk id="2" creationId="{EFCE69E0-508A-2147-87C9-3557EB05F9BB}"/>
          </ac:spMkLst>
        </pc:spChg>
        <pc:spChg chg="mod">
          <ac:chgData name="Michael Brust" userId="c81257d6-3c9a-4013-bbaa-d8f40e03f779" providerId="ADAL" clId="{8FBC39C9-20E4-2144-A8CC-1E39E1504B5E}" dt="2022-07-20T10:11:07.549" v="307" actId="790"/>
          <ac:spMkLst>
            <pc:docMk/>
            <pc:sldMk cId="4259854913" sldId="359"/>
            <ac:spMk id="15" creationId="{9D8E4F34-6AD0-4869-89AA-5E1284916322}"/>
          </ac:spMkLst>
        </pc:spChg>
      </pc:sldChg>
      <pc:sldChg chg="modSp mod">
        <pc:chgData name="Michael Brust" userId="c81257d6-3c9a-4013-bbaa-d8f40e03f779" providerId="ADAL" clId="{8FBC39C9-20E4-2144-A8CC-1E39E1504B5E}" dt="2022-07-20T10:33:16.046" v="505" actId="1036"/>
        <pc:sldMkLst>
          <pc:docMk/>
          <pc:sldMk cId="2664819740" sldId="361"/>
        </pc:sldMkLst>
        <pc:spChg chg="mod">
          <ac:chgData name="Michael Brust" userId="c81257d6-3c9a-4013-bbaa-d8f40e03f779" providerId="ADAL" clId="{8FBC39C9-20E4-2144-A8CC-1E39E1504B5E}" dt="2022-07-20T10:33:16.046" v="505" actId="1036"/>
          <ac:spMkLst>
            <pc:docMk/>
            <pc:sldMk cId="2664819740" sldId="361"/>
            <ac:spMk id="2" creationId="{EFCE69E0-508A-2147-87C9-3557EB05F9BB}"/>
          </ac:spMkLst>
        </pc:spChg>
        <pc:spChg chg="mod">
          <ac:chgData name="Michael Brust" userId="c81257d6-3c9a-4013-bbaa-d8f40e03f779" providerId="ADAL" clId="{8FBC39C9-20E4-2144-A8CC-1E39E1504B5E}" dt="2022-07-20T10:30:42.937" v="451" actId="20577"/>
          <ac:spMkLst>
            <pc:docMk/>
            <pc:sldMk cId="2664819740" sldId="361"/>
            <ac:spMk id="15" creationId="{9D8E4F34-6AD0-4869-89AA-5E1284916322}"/>
          </ac:spMkLst>
        </pc:spChg>
      </pc:sldChg>
      <pc:sldChg chg="modSp mod">
        <pc:chgData name="Michael Brust" userId="c81257d6-3c9a-4013-bbaa-d8f40e03f779" providerId="ADAL" clId="{8FBC39C9-20E4-2144-A8CC-1E39E1504B5E}" dt="2022-07-20T12:04:21.531" v="949"/>
        <pc:sldMkLst>
          <pc:docMk/>
          <pc:sldMk cId="1560909835" sldId="362"/>
        </pc:sldMkLst>
        <pc:spChg chg="mod">
          <ac:chgData name="Michael Brust" userId="c81257d6-3c9a-4013-bbaa-d8f40e03f779" providerId="ADAL" clId="{8FBC39C9-20E4-2144-A8CC-1E39E1504B5E}" dt="2022-07-20T12:04:21.531" v="949"/>
          <ac:spMkLst>
            <pc:docMk/>
            <pc:sldMk cId="1560909835" sldId="362"/>
            <ac:spMk id="2" creationId="{EFCE69E0-508A-2147-87C9-3557EB05F9BB}"/>
          </ac:spMkLst>
        </pc:spChg>
      </pc:sldChg>
      <pc:sldChg chg="addSp delSp modSp mod">
        <pc:chgData name="Michael Brust" userId="c81257d6-3c9a-4013-bbaa-d8f40e03f779" providerId="ADAL" clId="{8FBC39C9-20E4-2144-A8CC-1E39E1504B5E}" dt="2022-07-20T11:50:48.796" v="811"/>
        <pc:sldMkLst>
          <pc:docMk/>
          <pc:sldMk cId="1615088925" sldId="2134391792"/>
        </pc:sldMkLst>
        <pc:spChg chg="add del mod">
          <ac:chgData name="Michael Brust" userId="c81257d6-3c9a-4013-bbaa-d8f40e03f779" providerId="ADAL" clId="{8FBC39C9-20E4-2144-A8CC-1E39E1504B5E}" dt="2022-07-20T11:34:06.920" v="543" actId="478"/>
          <ac:spMkLst>
            <pc:docMk/>
            <pc:sldMk cId="1615088925" sldId="2134391792"/>
            <ac:spMk id="2" creationId="{62B098D7-191D-AE41-4828-72E9630E5571}"/>
          </ac:spMkLst>
        </pc:spChg>
        <pc:spChg chg="mod">
          <ac:chgData name="Michael Brust" userId="c81257d6-3c9a-4013-bbaa-d8f40e03f779" providerId="ADAL" clId="{8FBC39C9-20E4-2144-A8CC-1E39E1504B5E}" dt="2022-07-20T11:34:10.947" v="544" actId="20577"/>
          <ac:spMkLst>
            <pc:docMk/>
            <pc:sldMk cId="1615088925" sldId="2134391792"/>
            <ac:spMk id="3" creationId="{A9096319-F5A3-4B09-A3B5-31F84CC469C2}"/>
          </ac:spMkLst>
        </pc:spChg>
        <pc:spChg chg="mod">
          <ac:chgData name="Michael Brust" userId="c81257d6-3c9a-4013-bbaa-d8f40e03f779" providerId="ADAL" clId="{8FBC39C9-20E4-2144-A8CC-1E39E1504B5E}" dt="2022-07-20T10:35:29.460" v="519" actId="790"/>
          <ac:spMkLst>
            <pc:docMk/>
            <pc:sldMk cId="1615088925" sldId="2134391792"/>
            <ac:spMk id="5" creationId="{6BB17176-376F-4A27-8396-74AD39ECC468}"/>
          </ac:spMkLst>
        </pc:spChg>
        <pc:spChg chg="mod">
          <ac:chgData name="Michael Brust" userId="c81257d6-3c9a-4013-bbaa-d8f40e03f779" providerId="ADAL" clId="{8FBC39C9-20E4-2144-A8CC-1E39E1504B5E}" dt="2022-07-20T10:35:29.460" v="519" actId="790"/>
          <ac:spMkLst>
            <pc:docMk/>
            <pc:sldMk cId="1615088925" sldId="2134391792"/>
            <ac:spMk id="6" creationId="{23ACA79E-6A5F-4B5D-B76F-8F9CDA2C2C0A}"/>
          </ac:spMkLst>
        </pc:spChg>
        <pc:spChg chg="mod">
          <ac:chgData name="Michael Brust" userId="c81257d6-3c9a-4013-bbaa-d8f40e03f779" providerId="ADAL" clId="{8FBC39C9-20E4-2144-A8CC-1E39E1504B5E}" dt="2022-07-20T11:50:48.796" v="811"/>
          <ac:spMkLst>
            <pc:docMk/>
            <pc:sldMk cId="1615088925" sldId="2134391792"/>
            <ac:spMk id="7" creationId="{B0A5BBD1-7A68-4745-AEA6-1E1BA60EF685}"/>
          </ac:spMkLst>
        </pc:spChg>
        <pc:spChg chg="mod">
          <ac:chgData name="Michael Brust" userId="c81257d6-3c9a-4013-bbaa-d8f40e03f779" providerId="ADAL" clId="{8FBC39C9-20E4-2144-A8CC-1E39E1504B5E}" dt="2022-07-20T11:48:53.869" v="785" actId="20577"/>
          <ac:spMkLst>
            <pc:docMk/>
            <pc:sldMk cId="1615088925" sldId="2134391792"/>
            <ac:spMk id="9" creationId="{5A36B7FE-FC40-4B87-8098-B6189AF9848C}"/>
          </ac:spMkLst>
        </pc:spChg>
        <pc:spChg chg="mod">
          <ac:chgData name="Michael Brust" userId="c81257d6-3c9a-4013-bbaa-d8f40e03f779" providerId="ADAL" clId="{8FBC39C9-20E4-2144-A8CC-1E39E1504B5E}" dt="2022-07-20T11:49:10.969" v="799" actId="20577"/>
          <ac:spMkLst>
            <pc:docMk/>
            <pc:sldMk cId="1615088925" sldId="2134391792"/>
            <ac:spMk id="10" creationId="{B538C610-E7C1-4BB4-860B-62110999232E}"/>
          </ac:spMkLst>
        </pc:spChg>
        <pc:spChg chg="mod">
          <ac:chgData name="Michael Brust" userId="c81257d6-3c9a-4013-bbaa-d8f40e03f779" providerId="ADAL" clId="{8FBC39C9-20E4-2144-A8CC-1E39E1504B5E}" dt="2022-07-20T11:49:35.329" v="806" actId="20577"/>
          <ac:spMkLst>
            <pc:docMk/>
            <pc:sldMk cId="1615088925" sldId="2134391792"/>
            <ac:spMk id="11" creationId="{94E1BD32-312B-43D5-9823-5E474109E201}"/>
          </ac:spMkLst>
        </pc:spChg>
        <pc:spChg chg="mod">
          <ac:chgData name="Michael Brust" userId="c81257d6-3c9a-4013-bbaa-d8f40e03f779" providerId="ADAL" clId="{8FBC39C9-20E4-2144-A8CC-1E39E1504B5E}" dt="2022-07-20T11:50:02.441" v="810" actId="20577"/>
          <ac:spMkLst>
            <pc:docMk/>
            <pc:sldMk cId="1615088925" sldId="2134391792"/>
            <ac:spMk id="12" creationId="{0F463555-9F43-4095-B015-95075D0FC7E8}"/>
          </ac:spMkLst>
        </pc:spChg>
        <pc:spChg chg="mod">
          <ac:chgData name="Michael Brust" userId="c81257d6-3c9a-4013-bbaa-d8f40e03f779" providerId="ADAL" clId="{8FBC39C9-20E4-2144-A8CC-1E39E1504B5E}" dt="2022-07-20T11:45:54.718" v="746" actId="20577"/>
          <ac:spMkLst>
            <pc:docMk/>
            <pc:sldMk cId="1615088925" sldId="2134391792"/>
            <ac:spMk id="13" creationId="{7345E33D-E55F-47F3-B598-639B7F1FC359}"/>
          </ac:spMkLst>
        </pc:spChg>
        <pc:spChg chg="mod">
          <ac:chgData name="Michael Brust" userId="c81257d6-3c9a-4013-bbaa-d8f40e03f779" providerId="ADAL" clId="{8FBC39C9-20E4-2144-A8CC-1E39E1504B5E}" dt="2022-07-20T10:35:29.460" v="519" actId="790"/>
          <ac:spMkLst>
            <pc:docMk/>
            <pc:sldMk cId="1615088925" sldId="2134391792"/>
            <ac:spMk id="14" creationId="{7541DECC-FC05-498D-B04B-CDB0C47BDBB3}"/>
          </ac:spMkLst>
        </pc:spChg>
        <pc:spChg chg="mod">
          <ac:chgData name="Michael Brust" userId="c81257d6-3c9a-4013-bbaa-d8f40e03f779" providerId="ADAL" clId="{8FBC39C9-20E4-2144-A8CC-1E39E1504B5E}" dt="2022-07-20T10:35:29.460" v="519" actId="790"/>
          <ac:spMkLst>
            <pc:docMk/>
            <pc:sldMk cId="1615088925" sldId="2134391792"/>
            <ac:spMk id="15" creationId="{969402D1-50D5-4D59-8DED-5C4FB48C76C5}"/>
          </ac:spMkLst>
        </pc:spChg>
        <pc:spChg chg="mod">
          <ac:chgData name="Michael Brust" userId="c81257d6-3c9a-4013-bbaa-d8f40e03f779" providerId="ADAL" clId="{8FBC39C9-20E4-2144-A8CC-1E39E1504B5E}" dt="2022-07-20T10:35:29.460" v="519" actId="790"/>
          <ac:spMkLst>
            <pc:docMk/>
            <pc:sldMk cId="1615088925" sldId="2134391792"/>
            <ac:spMk id="16" creationId="{0D51F6C0-AD07-4086-BC2C-F20757963443}"/>
          </ac:spMkLst>
        </pc:spChg>
        <pc:spChg chg="mod">
          <ac:chgData name="Michael Brust" userId="c81257d6-3c9a-4013-bbaa-d8f40e03f779" providerId="ADAL" clId="{8FBC39C9-20E4-2144-A8CC-1E39E1504B5E}" dt="2022-07-20T10:35:29.460" v="519" actId="790"/>
          <ac:spMkLst>
            <pc:docMk/>
            <pc:sldMk cId="1615088925" sldId="2134391792"/>
            <ac:spMk id="17" creationId="{1E1C3F48-C312-4B05-BCB0-9CD63256DA8D}"/>
          </ac:spMkLst>
        </pc:spChg>
        <pc:spChg chg="mod">
          <ac:chgData name="Michael Brust" userId="c81257d6-3c9a-4013-bbaa-d8f40e03f779" providerId="ADAL" clId="{8FBC39C9-20E4-2144-A8CC-1E39E1504B5E}" dt="2022-07-20T10:35:29.460" v="519" actId="790"/>
          <ac:spMkLst>
            <pc:docMk/>
            <pc:sldMk cId="1615088925" sldId="2134391792"/>
            <ac:spMk id="18" creationId="{D89EEAC9-9AC0-4B19-9B72-1E83F4FB5AEF}"/>
          </ac:spMkLst>
        </pc:spChg>
        <pc:spChg chg="mod">
          <ac:chgData name="Michael Brust" userId="c81257d6-3c9a-4013-bbaa-d8f40e03f779" providerId="ADAL" clId="{8FBC39C9-20E4-2144-A8CC-1E39E1504B5E}" dt="2022-07-20T10:35:29.460" v="519" actId="790"/>
          <ac:spMkLst>
            <pc:docMk/>
            <pc:sldMk cId="1615088925" sldId="2134391792"/>
            <ac:spMk id="21" creationId="{B5714FF0-A7EF-439B-BF09-FA1848D54B73}"/>
          </ac:spMkLst>
        </pc:spChg>
        <pc:spChg chg="mod">
          <ac:chgData name="Michael Brust" userId="c81257d6-3c9a-4013-bbaa-d8f40e03f779" providerId="ADAL" clId="{8FBC39C9-20E4-2144-A8CC-1E39E1504B5E}" dt="2022-07-20T11:46:11.997" v="748"/>
          <ac:spMkLst>
            <pc:docMk/>
            <pc:sldMk cId="1615088925" sldId="2134391792"/>
            <ac:spMk id="22" creationId="{CECDE012-3F2A-4B9D-93C6-5ED0003F6EF9}"/>
          </ac:spMkLst>
        </pc:spChg>
        <pc:spChg chg="mod">
          <ac:chgData name="Michael Brust" userId="c81257d6-3c9a-4013-bbaa-d8f40e03f779" providerId="ADAL" clId="{8FBC39C9-20E4-2144-A8CC-1E39E1504B5E}" dt="2022-07-20T10:35:29.460" v="519" actId="790"/>
          <ac:spMkLst>
            <pc:docMk/>
            <pc:sldMk cId="1615088925" sldId="2134391792"/>
            <ac:spMk id="23" creationId="{2CDD173D-36B2-40E5-8B78-A448C767C6AE}"/>
          </ac:spMkLst>
        </pc:spChg>
        <pc:spChg chg="mod">
          <ac:chgData name="Michael Brust" userId="c81257d6-3c9a-4013-bbaa-d8f40e03f779" providerId="ADAL" clId="{8FBC39C9-20E4-2144-A8CC-1E39E1504B5E}" dt="2022-07-20T10:35:29.460" v="519" actId="790"/>
          <ac:spMkLst>
            <pc:docMk/>
            <pc:sldMk cId="1615088925" sldId="2134391792"/>
            <ac:spMk id="24" creationId="{DF9913F2-74A1-4E8F-9863-83867CCAD907}"/>
          </ac:spMkLst>
        </pc:spChg>
        <pc:spChg chg="mod">
          <ac:chgData name="Michael Brust" userId="c81257d6-3c9a-4013-bbaa-d8f40e03f779" providerId="ADAL" clId="{8FBC39C9-20E4-2144-A8CC-1E39E1504B5E}" dt="2022-07-20T10:35:29.460" v="519" actId="790"/>
          <ac:spMkLst>
            <pc:docMk/>
            <pc:sldMk cId="1615088925" sldId="2134391792"/>
            <ac:spMk id="25" creationId="{E4F55850-9FF7-4DC9-BF84-1A8DCFEAC063}"/>
          </ac:spMkLst>
        </pc:spChg>
        <pc:spChg chg="mod">
          <ac:chgData name="Michael Brust" userId="c81257d6-3c9a-4013-bbaa-d8f40e03f779" providerId="ADAL" clId="{8FBC39C9-20E4-2144-A8CC-1E39E1504B5E}" dt="2022-07-20T10:35:29.460" v="519" actId="790"/>
          <ac:spMkLst>
            <pc:docMk/>
            <pc:sldMk cId="1615088925" sldId="2134391792"/>
            <ac:spMk id="26" creationId="{11A39F92-5ACC-48ED-B968-A166DA6A7036}"/>
          </ac:spMkLst>
        </pc:spChg>
        <pc:spChg chg="mod">
          <ac:chgData name="Michael Brust" userId="c81257d6-3c9a-4013-bbaa-d8f40e03f779" providerId="ADAL" clId="{8FBC39C9-20E4-2144-A8CC-1E39E1504B5E}" dt="2022-07-20T11:41:36.779" v="655" actId="20577"/>
          <ac:spMkLst>
            <pc:docMk/>
            <pc:sldMk cId="1615088925" sldId="2134391792"/>
            <ac:spMk id="27" creationId="{B94249FC-BE11-4D1D-8968-7B20B4E23A41}"/>
          </ac:spMkLst>
        </pc:spChg>
        <pc:spChg chg="mod">
          <ac:chgData name="Michael Brust" userId="c81257d6-3c9a-4013-bbaa-d8f40e03f779" providerId="ADAL" clId="{8FBC39C9-20E4-2144-A8CC-1E39E1504B5E}" dt="2022-07-20T10:35:29.460" v="519" actId="790"/>
          <ac:spMkLst>
            <pc:docMk/>
            <pc:sldMk cId="1615088925" sldId="2134391792"/>
            <ac:spMk id="28" creationId="{E17B51FE-48AC-4493-AEDE-F6AD3EC94D6E}"/>
          </ac:spMkLst>
        </pc:spChg>
        <pc:spChg chg="mod">
          <ac:chgData name="Michael Brust" userId="c81257d6-3c9a-4013-bbaa-d8f40e03f779" providerId="ADAL" clId="{8FBC39C9-20E4-2144-A8CC-1E39E1504B5E}" dt="2022-07-20T10:35:29.460" v="519" actId="790"/>
          <ac:spMkLst>
            <pc:docMk/>
            <pc:sldMk cId="1615088925" sldId="2134391792"/>
            <ac:spMk id="29" creationId="{72570671-A190-40CB-A556-A7EC7069E7B3}"/>
          </ac:spMkLst>
        </pc:spChg>
        <pc:spChg chg="mod">
          <ac:chgData name="Michael Brust" userId="c81257d6-3c9a-4013-bbaa-d8f40e03f779" providerId="ADAL" clId="{8FBC39C9-20E4-2144-A8CC-1E39E1504B5E}" dt="2022-07-20T10:35:29.460" v="519" actId="790"/>
          <ac:spMkLst>
            <pc:docMk/>
            <pc:sldMk cId="1615088925" sldId="2134391792"/>
            <ac:spMk id="31" creationId="{E750FA13-F3CD-461F-BC08-1E909A67C05B}"/>
          </ac:spMkLst>
        </pc:spChg>
        <pc:spChg chg="mod">
          <ac:chgData name="Michael Brust" userId="c81257d6-3c9a-4013-bbaa-d8f40e03f779" providerId="ADAL" clId="{8FBC39C9-20E4-2144-A8CC-1E39E1504B5E}" dt="2022-07-20T10:35:29.460" v="519" actId="790"/>
          <ac:spMkLst>
            <pc:docMk/>
            <pc:sldMk cId="1615088925" sldId="2134391792"/>
            <ac:spMk id="35" creationId="{BB393977-CEBE-459E-BA80-131487A8E75A}"/>
          </ac:spMkLst>
        </pc:spChg>
        <pc:spChg chg="mod">
          <ac:chgData name="Michael Brust" userId="c81257d6-3c9a-4013-bbaa-d8f40e03f779" providerId="ADAL" clId="{8FBC39C9-20E4-2144-A8CC-1E39E1504B5E}" dt="2022-07-20T10:35:29.460" v="519" actId="790"/>
          <ac:spMkLst>
            <pc:docMk/>
            <pc:sldMk cId="1615088925" sldId="2134391792"/>
            <ac:spMk id="36" creationId="{3FCC98D0-41E7-4B5A-8203-DC51BFE6B369}"/>
          </ac:spMkLst>
        </pc:spChg>
        <pc:spChg chg="mod">
          <ac:chgData name="Michael Brust" userId="c81257d6-3c9a-4013-bbaa-d8f40e03f779" providerId="ADAL" clId="{8FBC39C9-20E4-2144-A8CC-1E39E1504B5E}" dt="2022-07-20T11:38:52.310" v="585" actId="20577"/>
          <ac:spMkLst>
            <pc:docMk/>
            <pc:sldMk cId="1615088925" sldId="2134391792"/>
            <ac:spMk id="38" creationId="{91D5F78C-A372-43E3-87DB-2DCBEADB56C4}"/>
          </ac:spMkLst>
        </pc:spChg>
        <pc:spChg chg="mod">
          <ac:chgData name="Michael Brust" userId="c81257d6-3c9a-4013-bbaa-d8f40e03f779" providerId="ADAL" clId="{8FBC39C9-20E4-2144-A8CC-1E39E1504B5E}" dt="2022-07-20T11:39:20.906" v="616" actId="20577"/>
          <ac:spMkLst>
            <pc:docMk/>
            <pc:sldMk cId="1615088925" sldId="2134391792"/>
            <ac:spMk id="39" creationId="{7E212FCA-F04F-45C1-92F4-227CC9240C0F}"/>
          </ac:spMkLst>
        </pc:spChg>
        <pc:spChg chg="mod">
          <ac:chgData name="Michael Brust" userId="c81257d6-3c9a-4013-bbaa-d8f40e03f779" providerId="ADAL" clId="{8FBC39C9-20E4-2144-A8CC-1E39E1504B5E}" dt="2022-07-20T10:35:29.460" v="519" actId="790"/>
          <ac:spMkLst>
            <pc:docMk/>
            <pc:sldMk cId="1615088925" sldId="2134391792"/>
            <ac:spMk id="40" creationId="{4A68CD33-B0B8-4C5B-8956-0F065779D2E6}"/>
          </ac:spMkLst>
        </pc:spChg>
        <pc:spChg chg="mod">
          <ac:chgData name="Michael Brust" userId="c81257d6-3c9a-4013-bbaa-d8f40e03f779" providerId="ADAL" clId="{8FBC39C9-20E4-2144-A8CC-1E39E1504B5E}" dt="2022-07-20T11:40:06.461" v="644" actId="20577"/>
          <ac:spMkLst>
            <pc:docMk/>
            <pc:sldMk cId="1615088925" sldId="2134391792"/>
            <ac:spMk id="41" creationId="{1C6B829B-0CAC-4DA2-87EA-D08EDDF98AF7}"/>
          </ac:spMkLst>
        </pc:spChg>
        <pc:spChg chg="mod">
          <ac:chgData name="Michael Brust" userId="c81257d6-3c9a-4013-bbaa-d8f40e03f779" providerId="ADAL" clId="{8FBC39C9-20E4-2144-A8CC-1E39E1504B5E}" dt="2022-07-20T11:39:37.310" v="628" actId="20577"/>
          <ac:spMkLst>
            <pc:docMk/>
            <pc:sldMk cId="1615088925" sldId="2134391792"/>
            <ac:spMk id="42" creationId="{3A6F73F6-E1FC-44C5-A43B-7CFED6276BFE}"/>
          </ac:spMkLst>
        </pc:spChg>
        <pc:spChg chg="mod">
          <ac:chgData name="Michael Brust" userId="c81257d6-3c9a-4013-bbaa-d8f40e03f779" providerId="ADAL" clId="{8FBC39C9-20E4-2144-A8CC-1E39E1504B5E}" dt="2022-07-20T11:39:02.221" v="592" actId="20577"/>
          <ac:spMkLst>
            <pc:docMk/>
            <pc:sldMk cId="1615088925" sldId="2134391792"/>
            <ac:spMk id="43" creationId="{7B70059F-02FD-4A3A-B766-AAEA6F256382}"/>
          </ac:spMkLst>
        </pc:spChg>
        <pc:spChg chg="mod">
          <ac:chgData name="Michael Brust" userId="c81257d6-3c9a-4013-bbaa-d8f40e03f779" providerId="ADAL" clId="{8FBC39C9-20E4-2144-A8CC-1E39E1504B5E}" dt="2022-07-20T10:35:29.460" v="519" actId="790"/>
          <ac:spMkLst>
            <pc:docMk/>
            <pc:sldMk cId="1615088925" sldId="2134391792"/>
            <ac:spMk id="44" creationId="{4105EC2D-29EE-4A8D-BDD7-BE8D076C67F5}"/>
          </ac:spMkLst>
        </pc:spChg>
        <pc:spChg chg="mod">
          <ac:chgData name="Michael Brust" userId="c81257d6-3c9a-4013-bbaa-d8f40e03f779" providerId="ADAL" clId="{8FBC39C9-20E4-2144-A8CC-1E39E1504B5E}" dt="2022-07-20T11:34:55.626" v="556" actId="20577"/>
          <ac:spMkLst>
            <pc:docMk/>
            <pc:sldMk cId="1615088925" sldId="2134391792"/>
            <ac:spMk id="45" creationId="{C4E17A4F-21D5-4B85-8F7F-E5E2F7345DA9}"/>
          </ac:spMkLst>
        </pc:spChg>
        <pc:spChg chg="mod">
          <ac:chgData name="Michael Brust" userId="c81257d6-3c9a-4013-bbaa-d8f40e03f779" providerId="ADAL" clId="{8FBC39C9-20E4-2144-A8CC-1E39E1504B5E}" dt="2022-07-20T10:35:29.460" v="519" actId="790"/>
          <ac:spMkLst>
            <pc:docMk/>
            <pc:sldMk cId="1615088925" sldId="2134391792"/>
            <ac:spMk id="47" creationId="{99FC4E5D-D191-471D-AD78-5882CACAF8BF}"/>
          </ac:spMkLst>
        </pc:spChg>
        <pc:spChg chg="mod">
          <ac:chgData name="Michael Brust" userId="c81257d6-3c9a-4013-bbaa-d8f40e03f779" providerId="ADAL" clId="{8FBC39C9-20E4-2144-A8CC-1E39E1504B5E}" dt="2022-07-20T10:35:29.460" v="519" actId="790"/>
          <ac:spMkLst>
            <pc:docMk/>
            <pc:sldMk cId="1615088925" sldId="2134391792"/>
            <ac:spMk id="48" creationId="{F87134D6-25CB-4B13-BFAA-5207EC3B7491}"/>
          </ac:spMkLst>
        </pc:spChg>
        <pc:spChg chg="mod">
          <ac:chgData name="Michael Brust" userId="c81257d6-3c9a-4013-bbaa-d8f40e03f779" providerId="ADAL" clId="{8FBC39C9-20E4-2144-A8CC-1E39E1504B5E}" dt="2022-07-20T10:35:29.460" v="519" actId="790"/>
          <ac:spMkLst>
            <pc:docMk/>
            <pc:sldMk cId="1615088925" sldId="2134391792"/>
            <ac:spMk id="49" creationId="{82F083D4-B897-414B-8AE8-262B77EA2684}"/>
          </ac:spMkLst>
        </pc:spChg>
        <pc:spChg chg="mod">
          <ac:chgData name="Michael Brust" userId="c81257d6-3c9a-4013-bbaa-d8f40e03f779" providerId="ADAL" clId="{8FBC39C9-20E4-2144-A8CC-1E39E1504B5E}" dt="2022-07-20T10:35:29.460" v="519" actId="790"/>
          <ac:spMkLst>
            <pc:docMk/>
            <pc:sldMk cId="1615088925" sldId="2134391792"/>
            <ac:spMk id="50" creationId="{40E1EE19-E1FE-42E5-A7EB-586EC697F56B}"/>
          </ac:spMkLst>
        </pc:spChg>
        <pc:spChg chg="mod">
          <ac:chgData name="Michael Brust" userId="c81257d6-3c9a-4013-bbaa-d8f40e03f779" providerId="ADAL" clId="{8FBC39C9-20E4-2144-A8CC-1E39E1504B5E}" dt="2022-07-20T10:35:29.460" v="519" actId="790"/>
          <ac:spMkLst>
            <pc:docMk/>
            <pc:sldMk cId="1615088925" sldId="2134391792"/>
            <ac:spMk id="51" creationId="{DECAA006-E392-4094-969B-92BB636B0F91}"/>
          </ac:spMkLst>
        </pc:spChg>
        <pc:spChg chg="mod">
          <ac:chgData name="Michael Brust" userId="c81257d6-3c9a-4013-bbaa-d8f40e03f779" providerId="ADAL" clId="{8FBC39C9-20E4-2144-A8CC-1E39E1504B5E}" dt="2022-07-20T11:46:07.080" v="747"/>
          <ac:spMkLst>
            <pc:docMk/>
            <pc:sldMk cId="1615088925" sldId="2134391792"/>
            <ac:spMk id="52" creationId="{BFD545B7-8F28-4F0B-885C-9B68E9A85545}"/>
          </ac:spMkLst>
        </pc:spChg>
        <pc:spChg chg="mod">
          <ac:chgData name="Michael Brust" userId="c81257d6-3c9a-4013-bbaa-d8f40e03f779" providerId="ADAL" clId="{8FBC39C9-20E4-2144-A8CC-1E39E1504B5E}" dt="2022-07-20T10:35:29.460" v="519" actId="790"/>
          <ac:spMkLst>
            <pc:docMk/>
            <pc:sldMk cId="1615088925" sldId="2134391792"/>
            <ac:spMk id="53" creationId="{416B9409-0610-4671-BF3F-E30A09652FF7}"/>
          </ac:spMkLst>
        </pc:spChg>
        <pc:spChg chg="mod">
          <ac:chgData name="Michael Brust" userId="c81257d6-3c9a-4013-bbaa-d8f40e03f779" providerId="ADAL" clId="{8FBC39C9-20E4-2144-A8CC-1E39E1504B5E}" dt="2022-07-20T10:35:29.460" v="519" actId="790"/>
          <ac:spMkLst>
            <pc:docMk/>
            <pc:sldMk cId="1615088925" sldId="2134391792"/>
            <ac:spMk id="54" creationId="{B967E571-A5D8-4DEE-A52D-EB2DE7C330F3}"/>
          </ac:spMkLst>
        </pc:spChg>
        <pc:spChg chg="mod">
          <ac:chgData name="Michael Brust" userId="c81257d6-3c9a-4013-bbaa-d8f40e03f779" providerId="ADAL" clId="{8FBC39C9-20E4-2144-A8CC-1E39E1504B5E}" dt="2022-07-20T10:35:29.460" v="519" actId="790"/>
          <ac:spMkLst>
            <pc:docMk/>
            <pc:sldMk cId="1615088925" sldId="2134391792"/>
            <ac:spMk id="55" creationId="{15FE805A-5CD4-4558-BB8F-EBC81A1ADD20}"/>
          </ac:spMkLst>
        </pc:spChg>
        <pc:spChg chg="mod">
          <ac:chgData name="Michael Brust" userId="c81257d6-3c9a-4013-bbaa-d8f40e03f779" providerId="ADAL" clId="{8FBC39C9-20E4-2144-A8CC-1E39E1504B5E}" dt="2022-07-20T11:47:28.017" v="763" actId="20577"/>
          <ac:spMkLst>
            <pc:docMk/>
            <pc:sldMk cId="1615088925" sldId="2134391792"/>
            <ac:spMk id="56" creationId="{ED459D18-1071-4548-8FD8-F00AE08CDEE3}"/>
          </ac:spMkLst>
        </pc:spChg>
        <pc:spChg chg="mod">
          <ac:chgData name="Michael Brust" userId="c81257d6-3c9a-4013-bbaa-d8f40e03f779" providerId="ADAL" clId="{8FBC39C9-20E4-2144-A8CC-1E39E1504B5E}" dt="2022-07-20T10:35:29.460" v="519" actId="790"/>
          <ac:spMkLst>
            <pc:docMk/>
            <pc:sldMk cId="1615088925" sldId="2134391792"/>
            <ac:spMk id="57" creationId="{FE272C78-3EAC-42B8-B344-508AE9F8F23B}"/>
          </ac:spMkLst>
        </pc:spChg>
        <pc:spChg chg="mod">
          <ac:chgData name="Michael Brust" userId="c81257d6-3c9a-4013-bbaa-d8f40e03f779" providerId="ADAL" clId="{8FBC39C9-20E4-2144-A8CC-1E39E1504B5E}" dt="2022-07-20T11:48:04.772" v="776" actId="20577"/>
          <ac:spMkLst>
            <pc:docMk/>
            <pc:sldMk cId="1615088925" sldId="2134391792"/>
            <ac:spMk id="58" creationId="{8999B335-6B22-49B4-A68E-0A161612DA69}"/>
          </ac:spMkLst>
        </pc:spChg>
        <pc:spChg chg="mod">
          <ac:chgData name="Michael Brust" userId="c81257d6-3c9a-4013-bbaa-d8f40e03f779" providerId="ADAL" clId="{8FBC39C9-20E4-2144-A8CC-1E39E1504B5E}" dt="2022-07-20T10:35:29.460" v="519" actId="790"/>
          <ac:spMkLst>
            <pc:docMk/>
            <pc:sldMk cId="1615088925" sldId="2134391792"/>
            <ac:spMk id="62" creationId="{2AC31719-4B6A-4516-A7D5-F712D9771AE8}"/>
          </ac:spMkLst>
        </pc:spChg>
        <pc:spChg chg="mod">
          <ac:chgData name="Michael Brust" userId="c81257d6-3c9a-4013-bbaa-d8f40e03f779" providerId="ADAL" clId="{8FBC39C9-20E4-2144-A8CC-1E39E1504B5E}" dt="2022-07-20T10:35:29.460" v="519" actId="790"/>
          <ac:spMkLst>
            <pc:docMk/>
            <pc:sldMk cId="1615088925" sldId="2134391792"/>
            <ac:spMk id="63" creationId="{2EF10DD4-8A85-4DF9-90B4-0E6C8846AF83}"/>
          </ac:spMkLst>
        </pc:spChg>
        <pc:spChg chg="mod">
          <ac:chgData name="Michael Brust" userId="c81257d6-3c9a-4013-bbaa-d8f40e03f779" providerId="ADAL" clId="{8FBC39C9-20E4-2144-A8CC-1E39E1504B5E}" dt="2022-07-20T10:35:29.460" v="519" actId="790"/>
          <ac:spMkLst>
            <pc:docMk/>
            <pc:sldMk cId="1615088925" sldId="2134391792"/>
            <ac:spMk id="64" creationId="{E9F10AE4-564D-4523-9C0F-647DF6FB0F67}"/>
          </ac:spMkLst>
        </pc:spChg>
        <pc:spChg chg="mod">
          <ac:chgData name="Michael Brust" userId="c81257d6-3c9a-4013-bbaa-d8f40e03f779" providerId="ADAL" clId="{8FBC39C9-20E4-2144-A8CC-1E39E1504B5E}" dt="2022-07-20T10:35:29.460" v="519" actId="790"/>
          <ac:spMkLst>
            <pc:docMk/>
            <pc:sldMk cId="1615088925" sldId="2134391792"/>
            <ac:spMk id="65" creationId="{E7528367-7A9C-4C3C-A9C5-A85C8CC3095A}"/>
          </ac:spMkLst>
        </pc:spChg>
        <pc:spChg chg="mod">
          <ac:chgData name="Michael Brust" userId="c81257d6-3c9a-4013-bbaa-d8f40e03f779" providerId="ADAL" clId="{8FBC39C9-20E4-2144-A8CC-1E39E1504B5E}" dt="2022-07-20T10:35:29.460" v="519" actId="790"/>
          <ac:spMkLst>
            <pc:docMk/>
            <pc:sldMk cId="1615088925" sldId="2134391792"/>
            <ac:spMk id="66" creationId="{2CE51065-9CCF-41FF-BF3B-110BEC976BBA}"/>
          </ac:spMkLst>
        </pc:spChg>
        <pc:spChg chg="mod">
          <ac:chgData name="Michael Brust" userId="c81257d6-3c9a-4013-bbaa-d8f40e03f779" providerId="ADAL" clId="{8FBC39C9-20E4-2144-A8CC-1E39E1504B5E}" dt="2022-07-20T10:35:29.460" v="519" actId="790"/>
          <ac:spMkLst>
            <pc:docMk/>
            <pc:sldMk cId="1615088925" sldId="2134391792"/>
            <ac:spMk id="68" creationId="{E3AE1D63-67BC-4300-AEBD-EED8ADF39CAB}"/>
          </ac:spMkLst>
        </pc:spChg>
        <pc:spChg chg="mod">
          <ac:chgData name="Michael Brust" userId="c81257d6-3c9a-4013-bbaa-d8f40e03f779" providerId="ADAL" clId="{8FBC39C9-20E4-2144-A8CC-1E39E1504B5E}" dt="2022-07-20T11:46:31.304" v="749"/>
          <ac:spMkLst>
            <pc:docMk/>
            <pc:sldMk cId="1615088925" sldId="2134391792"/>
            <ac:spMk id="69" creationId="{9209BC0B-B113-4F69-B6CC-49543476088F}"/>
          </ac:spMkLst>
        </pc:spChg>
        <pc:spChg chg="mod">
          <ac:chgData name="Michael Brust" userId="c81257d6-3c9a-4013-bbaa-d8f40e03f779" providerId="ADAL" clId="{8FBC39C9-20E4-2144-A8CC-1E39E1504B5E}" dt="2022-07-20T10:35:29.460" v="519" actId="790"/>
          <ac:spMkLst>
            <pc:docMk/>
            <pc:sldMk cId="1615088925" sldId="2134391792"/>
            <ac:spMk id="70" creationId="{672D0BD6-B5B6-41FA-9BA2-C58706B37275}"/>
          </ac:spMkLst>
        </pc:spChg>
        <pc:spChg chg="mod">
          <ac:chgData name="Michael Brust" userId="c81257d6-3c9a-4013-bbaa-d8f40e03f779" providerId="ADAL" clId="{8FBC39C9-20E4-2144-A8CC-1E39E1504B5E}" dt="2022-07-20T10:35:29.460" v="519" actId="790"/>
          <ac:spMkLst>
            <pc:docMk/>
            <pc:sldMk cId="1615088925" sldId="2134391792"/>
            <ac:spMk id="71" creationId="{1C7D419B-B1FA-47BD-8E4D-F111CC77A767}"/>
          </ac:spMkLst>
        </pc:spChg>
        <pc:spChg chg="mod">
          <ac:chgData name="Michael Brust" userId="c81257d6-3c9a-4013-bbaa-d8f40e03f779" providerId="ADAL" clId="{8FBC39C9-20E4-2144-A8CC-1E39E1504B5E}" dt="2022-07-20T10:35:29.460" v="519" actId="790"/>
          <ac:spMkLst>
            <pc:docMk/>
            <pc:sldMk cId="1615088925" sldId="2134391792"/>
            <ac:spMk id="72" creationId="{5437FCF2-FEAB-4236-B1C9-D9859C6D1850}"/>
          </ac:spMkLst>
        </pc:spChg>
        <pc:spChg chg="mod">
          <ac:chgData name="Michael Brust" userId="c81257d6-3c9a-4013-bbaa-d8f40e03f779" providerId="ADAL" clId="{8FBC39C9-20E4-2144-A8CC-1E39E1504B5E}" dt="2022-07-20T10:35:29.460" v="519" actId="790"/>
          <ac:spMkLst>
            <pc:docMk/>
            <pc:sldMk cId="1615088925" sldId="2134391792"/>
            <ac:spMk id="73" creationId="{C4041A1A-5699-4D71-A4BF-F3BF7A7A6CCE}"/>
          </ac:spMkLst>
        </pc:spChg>
        <pc:spChg chg="mod">
          <ac:chgData name="Michael Brust" userId="c81257d6-3c9a-4013-bbaa-d8f40e03f779" providerId="ADAL" clId="{8FBC39C9-20E4-2144-A8CC-1E39E1504B5E}" dt="2022-07-20T10:35:29.460" v="519" actId="790"/>
          <ac:spMkLst>
            <pc:docMk/>
            <pc:sldMk cId="1615088925" sldId="2134391792"/>
            <ac:spMk id="78" creationId="{07AD1BAF-76E0-4DDE-BA52-BE593A7DB437}"/>
          </ac:spMkLst>
        </pc:spChg>
        <pc:spChg chg="mod">
          <ac:chgData name="Michael Brust" userId="c81257d6-3c9a-4013-bbaa-d8f40e03f779" providerId="ADAL" clId="{8FBC39C9-20E4-2144-A8CC-1E39E1504B5E}" dt="2022-07-20T11:35:03.551" v="568" actId="20577"/>
          <ac:spMkLst>
            <pc:docMk/>
            <pc:sldMk cId="1615088925" sldId="2134391792"/>
            <ac:spMk id="81" creationId="{35B1D5F7-AC4C-476B-8E62-F3BA98FF2AD3}"/>
          </ac:spMkLst>
        </pc:spChg>
        <pc:spChg chg="mod">
          <ac:chgData name="Michael Brust" userId="c81257d6-3c9a-4013-bbaa-d8f40e03f779" providerId="ADAL" clId="{8FBC39C9-20E4-2144-A8CC-1E39E1504B5E}" dt="2022-07-20T10:35:53.920" v="520" actId="790"/>
          <ac:spMkLst>
            <pc:docMk/>
            <pc:sldMk cId="1615088925" sldId="2134391792"/>
            <ac:spMk id="83" creationId="{8E080AC5-3BBF-044B-90FB-D3B6ABB76199}"/>
          </ac:spMkLst>
        </pc:spChg>
        <pc:spChg chg="mod">
          <ac:chgData name="Michael Brust" userId="c81257d6-3c9a-4013-bbaa-d8f40e03f779" providerId="ADAL" clId="{8FBC39C9-20E4-2144-A8CC-1E39E1504B5E}" dt="2022-07-20T10:35:53.920" v="520" actId="790"/>
          <ac:spMkLst>
            <pc:docMk/>
            <pc:sldMk cId="1615088925" sldId="2134391792"/>
            <ac:spMk id="84" creationId="{90508CCA-2EDC-CB46-B18D-74FC54E57174}"/>
          </ac:spMkLst>
        </pc:spChg>
        <pc:spChg chg="mod">
          <ac:chgData name="Michael Brust" userId="c81257d6-3c9a-4013-bbaa-d8f40e03f779" providerId="ADAL" clId="{8FBC39C9-20E4-2144-A8CC-1E39E1504B5E}" dt="2022-07-20T10:35:29.460" v="519" actId="790"/>
          <ac:spMkLst>
            <pc:docMk/>
            <pc:sldMk cId="1615088925" sldId="2134391792"/>
            <ac:spMk id="85" creationId="{C5EA3EF5-D027-4894-9D7D-908B31D2D08C}"/>
          </ac:spMkLst>
        </pc:spChg>
        <pc:spChg chg="mod">
          <ac:chgData name="Michael Brust" userId="c81257d6-3c9a-4013-bbaa-d8f40e03f779" providerId="ADAL" clId="{8FBC39C9-20E4-2144-A8CC-1E39E1504B5E}" dt="2022-07-20T10:35:29.460" v="519" actId="790"/>
          <ac:spMkLst>
            <pc:docMk/>
            <pc:sldMk cId="1615088925" sldId="2134391792"/>
            <ac:spMk id="86" creationId="{C1547E56-3F8B-4DC2-AC6F-BC6BE7937204}"/>
          </ac:spMkLst>
        </pc:spChg>
        <pc:spChg chg="mod">
          <ac:chgData name="Michael Brust" userId="c81257d6-3c9a-4013-bbaa-d8f40e03f779" providerId="ADAL" clId="{8FBC39C9-20E4-2144-A8CC-1E39E1504B5E}" dt="2022-07-20T10:35:29.460" v="519" actId="790"/>
          <ac:spMkLst>
            <pc:docMk/>
            <pc:sldMk cId="1615088925" sldId="2134391792"/>
            <ac:spMk id="87" creationId="{52413253-A8CD-4AB3-8243-A4A467F8B79B}"/>
          </ac:spMkLst>
        </pc:spChg>
      </pc:sldChg>
      <pc:sldChg chg="modSp mod">
        <pc:chgData name="Michael Brust" userId="c81257d6-3c9a-4013-bbaa-d8f40e03f779" providerId="ADAL" clId="{8FBC39C9-20E4-2144-A8CC-1E39E1504B5E}" dt="2022-07-20T12:48:29.216" v="1058" actId="20577"/>
        <pc:sldMkLst>
          <pc:docMk/>
          <pc:sldMk cId="407945733" sldId="2145706460"/>
        </pc:sldMkLst>
        <pc:spChg chg="mod">
          <ac:chgData name="Michael Brust" userId="c81257d6-3c9a-4013-bbaa-d8f40e03f779" providerId="ADAL" clId="{8FBC39C9-20E4-2144-A8CC-1E39E1504B5E}" dt="2022-07-20T10:03:53.083" v="246" actId="790"/>
          <ac:spMkLst>
            <pc:docMk/>
            <pc:sldMk cId="407945733" sldId="2145706460"/>
            <ac:spMk id="4" creationId="{A067CC17-7223-4DBC-BBCC-26827728329D}"/>
          </ac:spMkLst>
        </pc:spChg>
        <pc:spChg chg="mod">
          <ac:chgData name="Michael Brust" userId="c81257d6-3c9a-4013-bbaa-d8f40e03f779" providerId="ADAL" clId="{8FBC39C9-20E4-2144-A8CC-1E39E1504B5E}" dt="2022-07-20T10:05:24.328" v="253" actId="20577"/>
          <ac:spMkLst>
            <pc:docMk/>
            <pc:sldMk cId="407945733" sldId="2145706460"/>
            <ac:spMk id="10" creationId="{69B06294-6EDE-4493-9A49-5D2FF7EC8DDC}"/>
          </ac:spMkLst>
        </pc:spChg>
        <pc:spChg chg="mod">
          <ac:chgData name="Michael Brust" userId="c81257d6-3c9a-4013-bbaa-d8f40e03f779" providerId="ADAL" clId="{8FBC39C9-20E4-2144-A8CC-1E39E1504B5E}" dt="2022-07-20T10:03:53.083" v="246" actId="790"/>
          <ac:spMkLst>
            <pc:docMk/>
            <pc:sldMk cId="407945733" sldId="2145706460"/>
            <ac:spMk id="16" creationId="{2EB3D286-26B6-4D30-9679-CE9B6D2D28DB}"/>
          </ac:spMkLst>
        </pc:spChg>
        <pc:spChg chg="mod">
          <ac:chgData name="Michael Brust" userId="c81257d6-3c9a-4013-bbaa-d8f40e03f779" providerId="ADAL" clId="{8FBC39C9-20E4-2144-A8CC-1E39E1504B5E}" dt="2022-07-20T12:48:29.216" v="1058" actId="20577"/>
          <ac:spMkLst>
            <pc:docMk/>
            <pc:sldMk cId="407945733" sldId="2145706460"/>
            <ac:spMk id="22" creationId="{8506B8C1-4788-4416-B795-988CACCB24AB}"/>
          </ac:spMkLst>
        </pc:spChg>
        <pc:spChg chg="mod">
          <ac:chgData name="Michael Brust" userId="c81257d6-3c9a-4013-bbaa-d8f40e03f779" providerId="ADAL" clId="{8FBC39C9-20E4-2144-A8CC-1E39E1504B5E}" dt="2022-07-20T10:03:53.083" v="246" actId="790"/>
          <ac:spMkLst>
            <pc:docMk/>
            <pc:sldMk cId="407945733" sldId="2145706460"/>
            <ac:spMk id="28" creationId="{E28AACA5-AECD-4C3B-B203-1121840C1B7C}"/>
          </ac:spMkLst>
        </pc:spChg>
        <pc:spChg chg="mod">
          <ac:chgData name="Michael Brust" userId="c81257d6-3c9a-4013-bbaa-d8f40e03f779" providerId="ADAL" clId="{8FBC39C9-20E4-2144-A8CC-1E39E1504B5E}" dt="2022-07-20T10:03:57.170" v="247" actId="20577"/>
          <ac:spMkLst>
            <pc:docMk/>
            <pc:sldMk cId="407945733" sldId="2145706460"/>
            <ac:spMk id="29" creationId="{F0A296E9-A8D8-4958-B488-A4FBCC8E4CE7}"/>
          </ac:spMkLst>
        </pc:spChg>
        <pc:spChg chg="mod">
          <ac:chgData name="Michael Brust" userId="c81257d6-3c9a-4013-bbaa-d8f40e03f779" providerId="ADAL" clId="{8FBC39C9-20E4-2144-A8CC-1E39E1504B5E}" dt="2022-07-20T10:03:53.083" v="246" actId="790"/>
          <ac:spMkLst>
            <pc:docMk/>
            <pc:sldMk cId="407945733" sldId="2145706460"/>
            <ac:spMk id="32" creationId="{77E6E758-8F1A-4448-9FCD-156F09E1F813}"/>
          </ac:spMkLst>
        </pc:spChg>
        <pc:spChg chg="mod">
          <ac:chgData name="Michael Brust" userId="c81257d6-3c9a-4013-bbaa-d8f40e03f779" providerId="ADAL" clId="{8FBC39C9-20E4-2144-A8CC-1E39E1504B5E}" dt="2022-07-20T10:06:11.264" v="255" actId="20577"/>
          <ac:spMkLst>
            <pc:docMk/>
            <pc:sldMk cId="407945733" sldId="2145706460"/>
            <ac:spMk id="34" creationId="{012B237C-6934-4EE0-9462-EE67449EFD82}"/>
          </ac:spMkLst>
        </pc:spChg>
        <pc:graphicFrameChg chg="mod">
          <ac:chgData name="Michael Brust" userId="c81257d6-3c9a-4013-bbaa-d8f40e03f779" providerId="ADAL" clId="{8FBC39C9-20E4-2144-A8CC-1E39E1504B5E}" dt="2022-07-20T10:03:53.083" v="246" actId="790"/>
          <ac:graphicFrameMkLst>
            <pc:docMk/>
            <pc:sldMk cId="407945733" sldId="2145706460"/>
            <ac:graphicFrameMk id="17" creationId="{47A1C378-3952-47D8-846E-120AB7574812}"/>
          </ac:graphicFrameMkLst>
        </pc:graphicFrameChg>
        <pc:picChg chg="mod">
          <ac:chgData name="Michael Brust" userId="c81257d6-3c9a-4013-bbaa-d8f40e03f779" providerId="ADAL" clId="{8FBC39C9-20E4-2144-A8CC-1E39E1504B5E}" dt="2022-07-20T10:03:53.083" v="246" actId="790"/>
          <ac:picMkLst>
            <pc:docMk/>
            <pc:sldMk cId="407945733" sldId="2145706460"/>
            <ac:picMk id="24" creationId="{1D0525A1-99CF-4AF4-9D4D-8CACED694BA7}"/>
          </ac:picMkLst>
        </pc:picChg>
        <pc:picChg chg="mod">
          <ac:chgData name="Michael Brust" userId="c81257d6-3c9a-4013-bbaa-d8f40e03f779" providerId="ADAL" clId="{8FBC39C9-20E4-2144-A8CC-1E39E1504B5E}" dt="2022-07-20T10:03:53.083" v="246" actId="790"/>
          <ac:picMkLst>
            <pc:docMk/>
            <pc:sldMk cId="407945733" sldId="2145706460"/>
            <ac:picMk id="25" creationId="{009D3DA0-3041-4543-A170-0A0FF2DE5637}"/>
          </ac:picMkLst>
        </pc:picChg>
        <pc:picChg chg="mod">
          <ac:chgData name="Michael Brust" userId="c81257d6-3c9a-4013-bbaa-d8f40e03f779" providerId="ADAL" clId="{8FBC39C9-20E4-2144-A8CC-1E39E1504B5E}" dt="2022-07-20T10:03:53.083" v="246" actId="790"/>
          <ac:picMkLst>
            <pc:docMk/>
            <pc:sldMk cId="407945733" sldId="2145706460"/>
            <ac:picMk id="26" creationId="{2B041DC1-37CE-4FB8-88EA-07E51634FCB8}"/>
          </ac:picMkLst>
        </pc:picChg>
        <pc:picChg chg="mod">
          <ac:chgData name="Michael Brust" userId="c81257d6-3c9a-4013-bbaa-d8f40e03f779" providerId="ADAL" clId="{8FBC39C9-20E4-2144-A8CC-1E39E1504B5E}" dt="2022-07-20T10:03:53.083" v="246" actId="790"/>
          <ac:picMkLst>
            <pc:docMk/>
            <pc:sldMk cId="407945733" sldId="2145706460"/>
            <ac:picMk id="27" creationId="{37107602-4951-4D7D-B747-905D8BDDEFC7}"/>
          </ac:picMkLst>
        </pc:picChg>
        <pc:cxnChg chg="mod">
          <ac:chgData name="Michael Brust" userId="c81257d6-3c9a-4013-bbaa-d8f40e03f779" providerId="ADAL" clId="{8FBC39C9-20E4-2144-A8CC-1E39E1504B5E}" dt="2022-07-20T10:03:53.083" v="246" actId="790"/>
          <ac:cxnSpMkLst>
            <pc:docMk/>
            <pc:sldMk cId="407945733" sldId="2145706460"/>
            <ac:cxnSpMk id="14" creationId="{1534AF99-9923-4B79-A2FD-FB6E9564F953}"/>
          </ac:cxnSpMkLst>
        </pc:cxnChg>
        <pc:cxnChg chg="mod">
          <ac:chgData name="Michael Brust" userId="c81257d6-3c9a-4013-bbaa-d8f40e03f779" providerId="ADAL" clId="{8FBC39C9-20E4-2144-A8CC-1E39E1504B5E}" dt="2022-07-20T10:03:53.083" v="246" actId="790"/>
          <ac:cxnSpMkLst>
            <pc:docMk/>
            <pc:sldMk cId="407945733" sldId="2145706460"/>
            <ac:cxnSpMk id="31" creationId="{0E49F838-35BF-4C15-B378-A41AE4BD0022}"/>
          </ac:cxnSpMkLst>
        </pc:cxnChg>
      </pc:sldChg>
      <pc:sldChg chg="modSp mod">
        <pc:chgData name="Michael Brust" userId="c81257d6-3c9a-4013-bbaa-d8f40e03f779" providerId="ADAL" clId="{8FBC39C9-20E4-2144-A8CC-1E39E1504B5E}" dt="2022-07-20T10:18:19.573" v="321" actId="790"/>
        <pc:sldMkLst>
          <pc:docMk/>
          <pc:sldMk cId="3696872688" sldId="2145706508"/>
        </pc:sldMkLst>
        <pc:spChg chg="mod">
          <ac:chgData name="Michael Brust" userId="c81257d6-3c9a-4013-bbaa-d8f40e03f779" providerId="ADAL" clId="{8FBC39C9-20E4-2144-A8CC-1E39E1504B5E}" dt="2022-07-20T10:18:19.573" v="321" actId="790"/>
          <ac:spMkLst>
            <pc:docMk/>
            <pc:sldMk cId="3696872688" sldId="2145706508"/>
            <ac:spMk id="45" creationId="{1C1672EB-63FE-4620-8BA7-173A35D8B4AA}"/>
          </ac:spMkLst>
        </pc:spChg>
        <pc:spChg chg="mod">
          <ac:chgData name="Michael Brust" userId="c81257d6-3c9a-4013-bbaa-d8f40e03f779" providerId="ADAL" clId="{8FBC39C9-20E4-2144-A8CC-1E39E1504B5E}" dt="2022-07-20T10:18:19.573" v="321" actId="790"/>
          <ac:spMkLst>
            <pc:docMk/>
            <pc:sldMk cId="3696872688" sldId="2145706508"/>
            <ac:spMk id="46" creationId="{337FE81F-1CBD-4123-B5F3-D68A90E26511}"/>
          </ac:spMkLst>
        </pc:spChg>
        <pc:spChg chg="mod">
          <ac:chgData name="Michael Brust" userId="c81257d6-3c9a-4013-bbaa-d8f40e03f779" providerId="ADAL" clId="{8FBC39C9-20E4-2144-A8CC-1E39E1504B5E}" dt="2022-07-20T10:18:19.573" v="321" actId="790"/>
          <ac:spMkLst>
            <pc:docMk/>
            <pc:sldMk cId="3696872688" sldId="2145706508"/>
            <ac:spMk id="47" creationId="{3BEBDCBC-9886-4DE9-8387-65E9E819E6F7}"/>
          </ac:spMkLst>
        </pc:spChg>
        <pc:spChg chg="mod">
          <ac:chgData name="Michael Brust" userId="c81257d6-3c9a-4013-bbaa-d8f40e03f779" providerId="ADAL" clId="{8FBC39C9-20E4-2144-A8CC-1E39E1504B5E}" dt="2022-07-20T10:18:19.573" v="321" actId="790"/>
          <ac:spMkLst>
            <pc:docMk/>
            <pc:sldMk cId="3696872688" sldId="2145706508"/>
            <ac:spMk id="48" creationId="{924E40AA-9639-4BC0-9F69-14628BB454FE}"/>
          </ac:spMkLst>
        </pc:spChg>
        <pc:spChg chg="mod">
          <ac:chgData name="Michael Brust" userId="c81257d6-3c9a-4013-bbaa-d8f40e03f779" providerId="ADAL" clId="{8FBC39C9-20E4-2144-A8CC-1E39E1504B5E}" dt="2022-07-20T10:18:19.573" v="321" actId="790"/>
          <ac:spMkLst>
            <pc:docMk/>
            <pc:sldMk cId="3696872688" sldId="2145706508"/>
            <ac:spMk id="49" creationId="{37EE3141-3568-4BAC-8F47-F243BB9EFB77}"/>
          </ac:spMkLst>
        </pc:spChg>
        <pc:spChg chg="mod">
          <ac:chgData name="Michael Brust" userId="c81257d6-3c9a-4013-bbaa-d8f40e03f779" providerId="ADAL" clId="{8FBC39C9-20E4-2144-A8CC-1E39E1504B5E}" dt="2022-07-20T10:18:19.573" v="321" actId="790"/>
          <ac:spMkLst>
            <pc:docMk/>
            <pc:sldMk cId="3696872688" sldId="2145706508"/>
            <ac:spMk id="50" creationId="{CF21C45B-504C-4BA0-A9AD-A54AEF97C819}"/>
          </ac:spMkLst>
        </pc:spChg>
        <pc:spChg chg="mod">
          <ac:chgData name="Michael Brust" userId="c81257d6-3c9a-4013-bbaa-d8f40e03f779" providerId="ADAL" clId="{8FBC39C9-20E4-2144-A8CC-1E39E1504B5E}" dt="2022-07-20T10:18:19.573" v="321" actId="790"/>
          <ac:spMkLst>
            <pc:docMk/>
            <pc:sldMk cId="3696872688" sldId="2145706508"/>
            <ac:spMk id="51" creationId="{50CD5793-4D71-4937-8D0B-613070059231}"/>
          </ac:spMkLst>
        </pc:spChg>
        <pc:spChg chg="mod">
          <ac:chgData name="Michael Brust" userId="c81257d6-3c9a-4013-bbaa-d8f40e03f779" providerId="ADAL" clId="{8FBC39C9-20E4-2144-A8CC-1E39E1504B5E}" dt="2022-07-20T10:18:19.573" v="321" actId="790"/>
          <ac:spMkLst>
            <pc:docMk/>
            <pc:sldMk cId="3696872688" sldId="2145706508"/>
            <ac:spMk id="52" creationId="{B6EAA26C-2BF3-4EDA-9F08-96CC02B5DA7B}"/>
          </ac:spMkLst>
        </pc:spChg>
        <pc:spChg chg="mod">
          <ac:chgData name="Michael Brust" userId="c81257d6-3c9a-4013-bbaa-d8f40e03f779" providerId="ADAL" clId="{8FBC39C9-20E4-2144-A8CC-1E39E1504B5E}" dt="2022-07-20T10:18:19.573" v="321" actId="790"/>
          <ac:spMkLst>
            <pc:docMk/>
            <pc:sldMk cId="3696872688" sldId="2145706508"/>
            <ac:spMk id="53" creationId="{63DBD95F-4112-4A20-B802-C6C432F6EB68}"/>
          </ac:spMkLst>
        </pc:spChg>
        <pc:spChg chg="mod">
          <ac:chgData name="Michael Brust" userId="c81257d6-3c9a-4013-bbaa-d8f40e03f779" providerId="ADAL" clId="{8FBC39C9-20E4-2144-A8CC-1E39E1504B5E}" dt="2022-07-20T10:18:19.573" v="321" actId="790"/>
          <ac:spMkLst>
            <pc:docMk/>
            <pc:sldMk cId="3696872688" sldId="2145706508"/>
            <ac:spMk id="54" creationId="{DD5A61B7-9594-4E61-9E59-62B52724734F}"/>
          </ac:spMkLst>
        </pc:spChg>
        <pc:spChg chg="mod">
          <ac:chgData name="Michael Brust" userId="c81257d6-3c9a-4013-bbaa-d8f40e03f779" providerId="ADAL" clId="{8FBC39C9-20E4-2144-A8CC-1E39E1504B5E}" dt="2022-07-20T10:18:19.573" v="321" actId="790"/>
          <ac:spMkLst>
            <pc:docMk/>
            <pc:sldMk cId="3696872688" sldId="2145706508"/>
            <ac:spMk id="55" creationId="{498DA09E-62BC-44F4-A090-C633127424FF}"/>
          </ac:spMkLst>
        </pc:spChg>
        <pc:spChg chg="mod">
          <ac:chgData name="Michael Brust" userId="c81257d6-3c9a-4013-bbaa-d8f40e03f779" providerId="ADAL" clId="{8FBC39C9-20E4-2144-A8CC-1E39E1504B5E}" dt="2022-07-20T10:18:19.573" v="321" actId="790"/>
          <ac:spMkLst>
            <pc:docMk/>
            <pc:sldMk cId="3696872688" sldId="2145706508"/>
            <ac:spMk id="56" creationId="{2FFBA888-CC30-4583-A09C-5A4255505475}"/>
          </ac:spMkLst>
        </pc:spChg>
        <pc:spChg chg="mod">
          <ac:chgData name="Michael Brust" userId="c81257d6-3c9a-4013-bbaa-d8f40e03f779" providerId="ADAL" clId="{8FBC39C9-20E4-2144-A8CC-1E39E1504B5E}" dt="2022-07-20T10:18:19.573" v="321" actId="790"/>
          <ac:spMkLst>
            <pc:docMk/>
            <pc:sldMk cId="3696872688" sldId="2145706508"/>
            <ac:spMk id="57" creationId="{C05C28DD-E75B-42B2-A069-C9913D799548}"/>
          </ac:spMkLst>
        </pc:spChg>
        <pc:spChg chg="mod">
          <ac:chgData name="Michael Brust" userId="c81257d6-3c9a-4013-bbaa-d8f40e03f779" providerId="ADAL" clId="{8FBC39C9-20E4-2144-A8CC-1E39E1504B5E}" dt="2022-07-20T10:18:19.573" v="321" actId="790"/>
          <ac:spMkLst>
            <pc:docMk/>
            <pc:sldMk cId="3696872688" sldId="2145706508"/>
            <ac:spMk id="58" creationId="{7001D39C-7990-4FFC-B941-0B78B0C38F75}"/>
          </ac:spMkLst>
        </pc:spChg>
        <pc:spChg chg="mod">
          <ac:chgData name="Michael Brust" userId="c81257d6-3c9a-4013-bbaa-d8f40e03f779" providerId="ADAL" clId="{8FBC39C9-20E4-2144-A8CC-1E39E1504B5E}" dt="2022-07-20T10:18:19.573" v="321" actId="790"/>
          <ac:spMkLst>
            <pc:docMk/>
            <pc:sldMk cId="3696872688" sldId="2145706508"/>
            <ac:spMk id="59" creationId="{E8BA406A-C843-4D14-882A-80ECE012955E}"/>
          </ac:spMkLst>
        </pc:spChg>
        <pc:spChg chg="mod">
          <ac:chgData name="Michael Brust" userId="c81257d6-3c9a-4013-bbaa-d8f40e03f779" providerId="ADAL" clId="{8FBC39C9-20E4-2144-A8CC-1E39E1504B5E}" dt="2022-07-20T10:18:19.573" v="321" actId="790"/>
          <ac:spMkLst>
            <pc:docMk/>
            <pc:sldMk cId="3696872688" sldId="2145706508"/>
            <ac:spMk id="60" creationId="{736B2DE5-E2A2-4EEF-9657-6F00BFB8C374}"/>
          </ac:spMkLst>
        </pc:spChg>
      </pc:sldChg>
      <pc:sldChg chg="modSp mod">
        <pc:chgData name="Michael Brust" userId="c81257d6-3c9a-4013-bbaa-d8f40e03f779" providerId="ADAL" clId="{8FBC39C9-20E4-2144-A8CC-1E39E1504B5E}" dt="2022-07-20T12:20:11.106" v="1052" actId="20577"/>
        <pc:sldMkLst>
          <pc:docMk/>
          <pc:sldMk cId="3632127813" sldId="2145706509"/>
        </pc:sldMkLst>
        <pc:spChg chg="mod">
          <ac:chgData name="Michael Brust" userId="c81257d6-3c9a-4013-bbaa-d8f40e03f779" providerId="ADAL" clId="{8FBC39C9-20E4-2144-A8CC-1E39E1504B5E}" dt="2022-07-20T10:03:04.546" v="245" actId="20577"/>
          <ac:spMkLst>
            <pc:docMk/>
            <pc:sldMk cId="3632127813" sldId="2145706509"/>
            <ac:spMk id="2" creationId="{E8FEEC21-04C6-4183-A460-A075F7F3C610}"/>
          </ac:spMkLst>
        </pc:spChg>
        <pc:spChg chg="mod">
          <ac:chgData name="Michael Brust" userId="c81257d6-3c9a-4013-bbaa-d8f40e03f779" providerId="ADAL" clId="{8FBC39C9-20E4-2144-A8CC-1E39E1504B5E}" dt="2022-07-20T12:20:11.106" v="1052" actId="20577"/>
          <ac:spMkLst>
            <pc:docMk/>
            <pc:sldMk cId="3632127813" sldId="2145706509"/>
            <ac:spMk id="4" creationId="{3CB65138-90FC-4F86-B047-055C096EAD44}"/>
          </ac:spMkLst>
        </pc:spChg>
      </pc:sldChg>
      <pc:sldChg chg="modSp mod">
        <pc:chgData name="Michael Brust" userId="c81257d6-3c9a-4013-bbaa-d8f40e03f779" providerId="ADAL" clId="{8FBC39C9-20E4-2144-A8CC-1E39E1504B5E}" dt="2022-07-20T09:50:38.793" v="162" actId="790"/>
        <pc:sldMkLst>
          <pc:docMk/>
          <pc:sldMk cId="3027680728" sldId="2145706510"/>
        </pc:sldMkLst>
        <pc:spChg chg="mod">
          <ac:chgData name="Michael Brust" userId="c81257d6-3c9a-4013-bbaa-d8f40e03f779" providerId="ADAL" clId="{8FBC39C9-20E4-2144-A8CC-1E39E1504B5E}" dt="2022-07-20T09:50:38.793" v="162" actId="790"/>
          <ac:spMkLst>
            <pc:docMk/>
            <pc:sldMk cId="3027680728" sldId="2145706510"/>
            <ac:spMk id="2" creationId="{45DB2AA3-F564-4C21-B854-E7CC2E8FEB3E}"/>
          </ac:spMkLst>
        </pc:spChg>
      </pc:sldChg>
      <pc:sldChg chg="modSp mod">
        <pc:chgData name="Michael Brust" userId="c81257d6-3c9a-4013-bbaa-d8f40e03f779" providerId="ADAL" clId="{8FBC39C9-20E4-2144-A8CC-1E39E1504B5E}" dt="2022-07-20T12:03:42.582" v="948" actId="20577"/>
        <pc:sldMkLst>
          <pc:docMk/>
          <pc:sldMk cId="1834189720" sldId="2145706512"/>
        </pc:sldMkLst>
        <pc:spChg chg="mod">
          <ac:chgData name="Michael Brust" userId="c81257d6-3c9a-4013-bbaa-d8f40e03f779" providerId="ADAL" clId="{8FBC39C9-20E4-2144-A8CC-1E39E1504B5E}" dt="2022-07-20T12:03:42.582" v="948" actId="20577"/>
          <ac:spMkLst>
            <pc:docMk/>
            <pc:sldMk cId="1834189720" sldId="2145706512"/>
            <ac:spMk id="2" creationId="{B37CAF9C-F4D8-4944-B248-B469919CB85D}"/>
          </ac:spMkLst>
        </pc:spChg>
      </pc:sldChg>
      <pc:sldChg chg="modSp mod">
        <pc:chgData name="Michael Brust" userId="c81257d6-3c9a-4013-bbaa-d8f40e03f779" providerId="ADAL" clId="{8FBC39C9-20E4-2144-A8CC-1E39E1504B5E}" dt="2022-07-20T10:29:20.407" v="425" actId="790"/>
        <pc:sldMkLst>
          <pc:docMk/>
          <pc:sldMk cId="2707087981" sldId="2145706513"/>
        </pc:sldMkLst>
        <pc:spChg chg="mod">
          <ac:chgData name="Michael Brust" userId="c81257d6-3c9a-4013-bbaa-d8f40e03f779" providerId="ADAL" clId="{8FBC39C9-20E4-2144-A8CC-1E39E1504B5E}" dt="2022-07-20T10:29:20.407" v="425" actId="790"/>
          <ac:spMkLst>
            <pc:docMk/>
            <pc:sldMk cId="2707087981" sldId="2145706513"/>
            <ac:spMk id="2" creationId="{8CA3594A-584F-4DCC-B677-4CD303FA7A7E}"/>
          </ac:spMkLst>
        </pc:spChg>
      </pc:sldChg>
      <pc:sldChg chg="addSp delSp modSp mod">
        <pc:chgData name="Michael Brust" userId="c81257d6-3c9a-4013-bbaa-d8f40e03f779" providerId="ADAL" clId="{8FBC39C9-20E4-2144-A8CC-1E39E1504B5E}" dt="2022-07-20T10:06:57.173" v="259"/>
        <pc:sldMkLst>
          <pc:docMk/>
          <pc:sldMk cId="2036355025" sldId="2145706517"/>
        </pc:sldMkLst>
        <pc:spChg chg="del mod">
          <ac:chgData name="Michael Brust" userId="c81257d6-3c9a-4013-bbaa-d8f40e03f779" providerId="ADAL" clId="{8FBC39C9-20E4-2144-A8CC-1E39E1504B5E}" dt="2022-07-20T10:06:56.252" v="258" actId="478"/>
          <ac:spMkLst>
            <pc:docMk/>
            <pc:sldMk cId="2036355025" sldId="2145706517"/>
            <ac:spMk id="5" creationId="{BDF9C41C-4857-284D-FA5E-D9F03DD770A6}"/>
          </ac:spMkLst>
        </pc:spChg>
        <pc:spChg chg="add mod">
          <ac:chgData name="Michael Brust" userId="c81257d6-3c9a-4013-bbaa-d8f40e03f779" providerId="ADAL" clId="{8FBC39C9-20E4-2144-A8CC-1E39E1504B5E}" dt="2022-07-20T10:06:57.173" v="259"/>
          <ac:spMkLst>
            <pc:docMk/>
            <pc:sldMk cId="2036355025" sldId="2145706517"/>
            <ac:spMk id="14" creationId="{D4EE6AFB-66FE-F2E6-B23D-8C740BB17F5F}"/>
          </ac:spMkLst>
        </pc:spChg>
      </pc:sldChg>
      <pc:sldChg chg="modSp mod">
        <pc:chgData name="Michael Brust" userId="c81257d6-3c9a-4013-bbaa-d8f40e03f779" providerId="ADAL" clId="{8FBC39C9-20E4-2144-A8CC-1E39E1504B5E}" dt="2022-07-20T18:10:44.566" v="1128" actId="790"/>
        <pc:sldMkLst>
          <pc:docMk/>
          <pc:sldMk cId="1674263082" sldId="2145706518"/>
        </pc:sldMkLst>
        <pc:spChg chg="mod">
          <ac:chgData name="Michael Brust" userId="c81257d6-3c9a-4013-bbaa-d8f40e03f779" providerId="ADAL" clId="{8FBC39C9-20E4-2144-A8CC-1E39E1504B5E}" dt="2022-07-20T18:10:44.566" v="1128" actId="790"/>
          <ac:spMkLst>
            <pc:docMk/>
            <pc:sldMk cId="1674263082" sldId="2145706518"/>
            <ac:spMk id="2" creationId="{DEECA7C4-E0F0-4087-8EC9-70DDAE0F2B7C}"/>
          </ac:spMkLst>
        </pc:spChg>
      </pc:sldChg>
      <pc:sldChg chg="modSp mod">
        <pc:chgData name="Michael Brust" userId="c81257d6-3c9a-4013-bbaa-d8f40e03f779" providerId="ADAL" clId="{8FBC39C9-20E4-2144-A8CC-1E39E1504B5E}" dt="2022-07-20T12:03:27.429" v="938" actId="20577"/>
        <pc:sldMkLst>
          <pc:docMk/>
          <pc:sldMk cId="1883344558" sldId="2145706519"/>
        </pc:sldMkLst>
        <pc:spChg chg="mod">
          <ac:chgData name="Michael Brust" userId="c81257d6-3c9a-4013-bbaa-d8f40e03f779" providerId="ADAL" clId="{8FBC39C9-20E4-2144-A8CC-1E39E1504B5E}" dt="2022-07-20T09:50:27.497" v="161" actId="790"/>
          <ac:spMkLst>
            <pc:docMk/>
            <pc:sldMk cId="1883344558" sldId="2145706519"/>
            <ac:spMk id="16" creationId="{B7A561FE-F58F-4861-B43A-EAA5341CE058}"/>
          </ac:spMkLst>
        </pc:spChg>
        <pc:spChg chg="mod">
          <ac:chgData name="Michael Brust" userId="c81257d6-3c9a-4013-bbaa-d8f40e03f779" providerId="ADAL" clId="{8FBC39C9-20E4-2144-A8CC-1E39E1504B5E}" dt="2022-07-20T09:50:27.497" v="161" actId="790"/>
          <ac:spMkLst>
            <pc:docMk/>
            <pc:sldMk cId="1883344558" sldId="2145706519"/>
            <ac:spMk id="17" creationId="{5AE9651A-CD27-4C54-A561-9F973A0E374E}"/>
          </ac:spMkLst>
        </pc:spChg>
        <pc:spChg chg="mod">
          <ac:chgData name="Michael Brust" userId="c81257d6-3c9a-4013-bbaa-d8f40e03f779" providerId="ADAL" clId="{8FBC39C9-20E4-2144-A8CC-1E39E1504B5E}" dt="2022-07-20T12:03:27.429" v="938" actId="20577"/>
          <ac:spMkLst>
            <pc:docMk/>
            <pc:sldMk cId="1883344558" sldId="2145706519"/>
            <ac:spMk id="18" creationId="{1678E904-A633-4836-97DA-EA3D8C47FD8D}"/>
          </ac:spMkLst>
        </pc:spChg>
        <pc:spChg chg="mod">
          <ac:chgData name="Michael Brust" userId="c81257d6-3c9a-4013-bbaa-d8f40e03f779" providerId="ADAL" clId="{8FBC39C9-20E4-2144-A8CC-1E39E1504B5E}" dt="2022-07-20T09:50:27.497" v="161" actId="790"/>
          <ac:spMkLst>
            <pc:docMk/>
            <pc:sldMk cId="1883344558" sldId="2145706519"/>
            <ac:spMk id="19" creationId="{E91668F8-0894-4272-BF4A-C2D947D63BC3}"/>
          </ac:spMkLst>
        </pc:spChg>
        <pc:spChg chg="mod">
          <ac:chgData name="Michael Brust" userId="c81257d6-3c9a-4013-bbaa-d8f40e03f779" providerId="ADAL" clId="{8FBC39C9-20E4-2144-A8CC-1E39E1504B5E}" dt="2022-07-20T09:50:27.497" v="161" actId="790"/>
          <ac:spMkLst>
            <pc:docMk/>
            <pc:sldMk cId="1883344558" sldId="2145706519"/>
            <ac:spMk id="20" creationId="{D91E2136-1D33-41F5-872A-F863C06EC07B}"/>
          </ac:spMkLst>
        </pc:spChg>
        <pc:spChg chg="mod">
          <ac:chgData name="Michael Brust" userId="c81257d6-3c9a-4013-bbaa-d8f40e03f779" providerId="ADAL" clId="{8FBC39C9-20E4-2144-A8CC-1E39E1504B5E}" dt="2022-07-20T09:50:27.497" v="161" actId="790"/>
          <ac:spMkLst>
            <pc:docMk/>
            <pc:sldMk cId="1883344558" sldId="2145706519"/>
            <ac:spMk id="21" creationId="{6295B27C-A326-48B3-89D5-BF9F46EC731F}"/>
          </ac:spMkLst>
        </pc:spChg>
        <pc:spChg chg="mod">
          <ac:chgData name="Michael Brust" userId="c81257d6-3c9a-4013-bbaa-d8f40e03f779" providerId="ADAL" clId="{8FBC39C9-20E4-2144-A8CC-1E39E1504B5E}" dt="2022-07-20T09:50:27.497" v="161" actId="790"/>
          <ac:spMkLst>
            <pc:docMk/>
            <pc:sldMk cId="1883344558" sldId="2145706519"/>
            <ac:spMk id="22" creationId="{3586BBD5-F5A5-4AD9-A011-3E063AFCE300}"/>
          </ac:spMkLst>
        </pc:spChg>
        <pc:spChg chg="mod">
          <ac:chgData name="Michael Brust" userId="c81257d6-3c9a-4013-bbaa-d8f40e03f779" providerId="ADAL" clId="{8FBC39C9-20E4-2144-A8CC-1E39E1504B5E}" dt="2022-07-20T09:50:27.497" v="161" actId="790"/>
          <ac:spMkLst>
            <pc:docMk/>
            <pc:sldMk cId="1883344558" sldId="2145706519"/>
            <ac:spMk id="23" creationId="{2DBF81DC-B4CF-4FF3-92CA-FB8B13A4CBE0}"/>
          </ac:spMkLst>
        </pc:spChg>
        <pc:spChg chg="mod">
          <ac:chgData name="Michael Brust" userId="c81257d6-3c9a-4013-bbaa-d8f40e03f779" providerId="ADAL" clId="{8FBC39C9-20E4-2144-A8CC-1E39E1504B5E}" dt="2022-07-20T09:50:27.497" v="161" actId="790"/>
          <ac:spMkLst>
            <pc:docMk/>
            <pc:sldMk cId="1883344558" sldId="2145706519"/>
            <ac:spMk id="24" creationId="{8A219909-D324-4873-93CF-E447CB69C015}"/>
          </ac:spMkLst>
        </pc:spChg>
        <pc:spChg chg="mod">
          <ac:chgData name="Michael Brust" userId="c81257d6-3c9a-4013-bbaa-d8f40e03f779" providerId="ADAL" clId="{8FBC39C9-20E4-2144-A8CC-1E39E1504B5E}" dt="2022-07-20T09:50:27.497" v="161" actId="790"/>
          <ac:spMkLst>
            <pc:docMk/>
            <pc:sldMk cId="1883344558" sldId="2145706519"/>
            <ac:spMk id="25" creationId="{AB401797-832E-4AE9-B8C3-B994D0AE4568}"/>
          </ac:spMkLst>
        </pc:spChg>
        <pc:spChg chg="mod">
          <ac:chgData name="Michael Brust" userId="c81257d6-3c9a-4013-bbaa-d8f40e03f779" providerId="ADAL" clId="{8FBC39C9-20E4-2144-A8CC-1E39E1504B5E}" dt="2022-07-20T09:50:27.497" v="161" actId="790"/>
          <ac:spMkLst>
            <pc:docMk/>
            <pc:sldMk cId="1883344558" sldId="2145706519"/>
            <ac:spMk id="26" creationId="{CC2D529C-DFE8-4A01-89E4-FF43690C238A}"/>
          </ac:spMkLst>
        </pc:spChg>
        <pc:spChg chg="mod">
          <ac:chgData name="Michael Brust" userId="c81257d6-3c9a-4013-bbaa-d8f40e03f779" providerId="ADAL" clId="{8FBC39C9-20E4-2144-A8CC-1E39E1504B5E}" dt="2022-07-20T09:50:27.497" v="161" actId="790"/>
          <ac:spMkLst>
            <pc:docMk/>
            <pc:sldMk cId="1883344558" sldId="2145706519"/>
            <ac:spMk id="27" creationId="{65739C29-1959-4B5C-A286-A9C0C70A1FDE}"/>
          </ac:spMkLst>
        </pc:spChg>
        <pc:spChg chg="mod">
          <ac:chgData name="Michael Brust" userId="c81257d6-3c9a-4013-bbaa-d8f40e03f779" providerId="ADAL" clId="{8FBC39C9-20E4-2144-A8CC-1E39E1504B5E}" dt="2022-07-20T10:21:09.340" v="376" actId="20577"/>
          <ac:spMkLst>
            <pc:docMk/>
            <pc:sldMk cId="1883344558" sldId="2145706519"/>
            <ac:spMk id="31" creationId="{E7E2B28F-DF37-68BD-CCF0-E2AB86D20124}"/>
          </ac:spMkLst>
        </pc:spChg>
        <pc:spChg chg="mod">
          <ac:chgData name="Michael Brust" userId="c81257d6-3c9a-4013-bbaa-d8f40e03f779" providerId="ADAL" clId="{8FBC39C9-20E4-2144-A8CC-1E39E1504B5E}" dt="2022-07-20T09:50:27.497" v="161" actId="790"/>
          <ac:spMkLst>
            <pc:docMk/>
            <pc:sldMk cId="1883344558" sldId="2145706519"/>
            <ac:spMk id="32" creationId="{66675757-1454-5AAC-0E71-51F91FC4C4A9}"/>
          </ac:spMkLst>
        </pc:spChg>
      </pc:sldChg>
      <pc:sldChg chg="modSp mod modNotesTx">
        <pc:chgData name="Michael Brust" userId="c81257d6-3c9a-4013-bbaa-d8f40e03f779" providerId="ADAL" clId="{8FBC39C9-20E4-2144-A8CC-1E39E1504B5E}" dt="2022-07-20T10:02:13.741" v="244" actId="20577"/>
        <pc:sldMkLst>
          <pc:docMk/>
          <pc:sldMk cId="924016376" sldId="2145706523"/>
        </pc:sldMkLst>
        <pc:spChg chg="mod">
          <ac:chgData name="Michael Brust" userId="c81257d6-3c9a-4013-bbaa-d8f40e03f779" providerId="ADAL" clId="{8FBC39C9-20E4-2144-A8CC-1E39E1504B5E}" dt="2022-07-20T09:52:08.482" v="165" actId="790"/>
          <ac:spMkLst>
            <pc:docMk/>
            <pc:sldMk cId="924016376" sldId="2145706523"/>
            <ac:spMk id="2" creationId="{83F54BDD-140C-4BF0-B970-F26A99127676}"/>
          </ac:spMkLst>
        </pc:spChg>
        <pc:spChg chg="mod">
          <ac:chgData name="Michael Brust" userId="c81257d6-3c9a-4013-bbaa-d8f40e03f779" providerId="ADAL" clId="{8FBC39C9-20E4-2144-A8CC-1E39E1504B5E}" dt="2022-07-20T10:02:13.741" v="244" actId="20577"/>
          <ac:spMkLst>
            <pc:docMk/>
            <pc:sldMk cId="924016376" sldId="2145706523"/>
            <ac:spMk id="3" creationId="{53FF2BFC-68A0-4A80-A885-9C32B3D57FA7}"/>
          </ac:spMkLst>
        </pc:spChg>
        <pc:spChg chg="mod">
          <ac:chgData name="Michael Brust" userId="c81257d6-3c9a-4013-bbaa-d8f40e03f779" providerId="ADAL" clId="{8FBC39C9-20E4-2144-A8CC-1E39E1504B5E}" dt="2022-07-20T09:52:08.482" v="165" actId="790"/>
          <ac:spMkLst>
            <pc:docMk/>
            <pc:sldMk cId="924016376" sldId="2145706523"/>
            <ac:spMk id="4" creationId="{404D74C4-CC65-4006-84C4-EBAB3A60FCCC}"/>
          </ac:spMkLst>
        </pc:spChg>
        <pc:spChg chg="mod">
          <ac:chgData name="Michael Brust" userId="c81257d6-3c9a-4013-bbaa-d8f40e03f779" providerId="ADAL" clId="{8FBC39C9-20E4-2144-A8CC-1E39E1504B5E}" dt="2022-07-20T09:52:33.621" v="170" actId="20577"/>
          <ac:spMkLst>
            <pc:docMk/>
            <pc:sldMk cId="924016376" sldId="2145706523"/>
            <ac:spMk id="6" creationId="{4E1BCA17-FE26-429C-BEB6-FD03111CEC50}"/>
          </ac:spMkLst>
        </pc:spChg>
      </pc:sldChg>
      <pc:sldChg chg="modSp mod">
        <pc:chgData name="Michael Brust" userId="c81257d6-3c9a-4013-bbaa-d8f40e03f779" providerId="ADAL" clId="{8FBC39C9-20E4-2144-A8CC-1E39E1504B5E}" dt="2022-07-20T09:53:04.027" v="171" actId="790"/>
        <pc:sldMkLst>
          <pc:docMk/>
          <pc:sldMk cId="1073128403" sldId="2145706524"/>
        </pc:sldMkLst>
        <pc:spChg chg="mod">
          <ac:chgData name="Michael Brust" userId="c81257d6-3c9a-4013-bbaa-d8f40e03f779" providerId="ADAL" clId="{8FBC39C9-20E4-2144-A8CC-1E39E1504B5E}" dt="2022-07-20T09:53:04.027" v="171" actId="790"/>
          <ac:spMkLst>
            <pc:docMk/>
            <pc:sldMk cId="1073128403" sldId="2145706524"/>
            <ac:spMk id="20" creationId="{23B94D2D-13ED-4521-AD77-8BE9FEC82FB4}"/>
          </ac:spMkLst>
        </pc:spChg>
        <pc:spChg chg="mod">
          <ac:chgData name="Michael Brust" userId="c81257d6-3c9a-4013-bbaa-d8f40e03f779" providerId="ADAL" clId="{8FBC39C9-20E4-2144-A8CC-1E39E1504B5E}" dt="2022-07-20T09:53:04.027" v="171" actId="790"/>
          <ac:spMkLst>
            <pc:docMk/>
            <pc:sldMk cId="1073128403" sldId="2145706524"/>
            <ac:spMk id="21" creationId="{45EDF9C6-FFDA-43AC-9264-7CD4C95260D6}"/>
          </ac:spMkLst>
        </pc:spChg>
        <pc:spChg chg="mod">
          <ac:chgData name="Michael Brust" userId="c81257d6-3c9a-4013-bbaa-d8f40e03f779" providerId="ADAL" clId="{8FBC39C9-20E4-2144-A8CC-1E39E1504B5E}" dt="2022-07-20T09:53:04.027" v="171" actId="790"/>
          <ac:spMkLst>
            <pc:docMk/>
            <pc:sldMk cId="1073128403" sldId="2145706524"/>
            <ac:spMk id="22" creationId="{4655CF82-D263-4D3E-B637-879558F2D9D7}"/>
          </ac:spMkLst>
        </pc:spChg>
        <pc:spChg chg="mod">
          <ac:chgData name="Michael Brust" userId="c81257d6-3c9a-4013-bbaa-d8f40e03f779" providerId="ADAL" clId="{8FBC39C9-20E4-2144-A8CC-1E39E1504B5E}" dt="2022-07-20T09:53:04.027" v="171" actId="790"/>
          <ac:spMkLst>
            <pc:docMk/>
            <pc:sldMk cId="1073128403" sldId="2145706524"/>
            <ac:spMk id="23" creationId="{FC9B1E27-A6AD-4F65-86B4-D5B66922E4C7}"/>
          </ac:spMkLst>
        </pc:spChg>
        <pc:spChg chg="mod">
          <ac:chgData name="Michael Brust" userId="c81257d6-3c9a-4013-bbaa-d8f40e03f779" providerId="ADAL" clId="{8FBC39C9-20E4-2144-A8CC-1E39E1504B5E}" dt="2022-07-20T09:53:04.027" v="171" actId="790"/>
          <ac:spMkLst>
            <pc:docMk/>
            <pc:sldMk cId="1073128403" sldId="2145706524"/>
            <ac:spMk id="24" creationId="{2D0C856F-A456-40B3-86D6-291DC1225795}"/>
          </ac:spMkLst>
        </pc:spChg>
        <pc:spChg chg="mod">
          <ac:chgData name="Michael Brust" userId="c81257d6-3c9a-4013-bbaa-d8f40e03f779" providerId="ADAL" clId="{8FBC39C9-20E4-2144-A8CC-1E39E1504B5E}" dt="2022-07-20T09:53:04.027" v="171" actId="790"/>
          <ac:spMkLst>
            <pc:docMk/>
            <pc:sldMk cId="1073128403" sldId="2145706524"/>
            <ac:spMk id="25" creationId="{C6DD0C62-1C2B-4FE3-88C8-F3CE44400D30}"/>
          </ac:spMkLst>
        </pc:spChg>
      </pc:sldChg>
      <pc:sldChg chg="modSp mod">
        <pc:chgData name="Michael Brust" userId="c81257d6-3c9a-4013-bbaa-d8f40e03f779" providerId="ADAL" clId="{8FBC39C9-20E4-2144-A8CC-1E39E1504B5E}" dt="2022-07-20T10:20:59.945" v="370" actId="20577"/>
        <pc:sldMkLst>
          <pc:docMk/>
          <pc:sldMk cId="3910614657" sldId="2145706526"/>
        </pc:sldMkLst>
        <pc:spChg chg="mod">
          <ac:chgData name="Michael Brust" userId="c81257d6-3c9a-4013-bbaa-d8f40e03f779" providerId="ADAL" clId="{8FBC39C9-20E4-2144-A8CC-1E39E1504B5E}" dt="2022-07-20T10:20:59.945" v="370" actId="20577"/>
          <ac:spMkLst>
            <pc:docMk/>
            <pc:sldMk cId="3910614657" sldId="2145706526"/>
            <ac:spMk id="5" creationId="{9E14D24D-DD0C-48D7-BE09-F117EE6583AB}"/>
          </ac:spMkLst>
        </pc:spChg>
      </pc:sldChg>
      <pc:sldChg chg="modSp del mod">
        <pc:chgData name="Michael Brust" userId="c81257d6-3c9a-4013-bbaa-d8f40e03f779" providerId="ADAL" clId="{8FBC39C9-20E4-2144-A8CC-1E39E1504B5E}" dt="2022-07-20T10:27:14.568" v="410" actId="2696"/>
        <pc:sldMkLst>
          <pc:docMk/>
          <pc:sldMk cId="1897474791" sldId="2145706604"/>
        </pc:sldMkLst>
        <pc:spChg chg="mod">
          <ac:chgData name="Michael Brust" userId="c81257d6-3c9a-4013-bbaa-d8f40e03f779" providerId="ADAL" clId="{8FBC39C9-20E4-2144-A8CC-1E39E1504B5E}" dt="2022-07-20T10:23:52.354" v="383" actId="14100"/>
          <ac:spMkLst>
            <pc:docMk/>
            <pc:sldMk cId="1897474791" sldId="2145706604"/>
            <ac:spMk id="2" creationId="{3AD988EE-AF47-4142-847F-58CE66FBCF29}"/>
          </ac:spMkLst>
        </pc:spChg>
        <pc:spChg chg="mod">
          <ac:chgData name="Michael Brust" userId="c81257d6-3c9a-4013-bbaa-d8f40e03f779" providerId="ADAL" clId="{8FBC39C9-20E4-2144-A8CC-1E39E1504B5E}" dt="2022-07-20T10:22:44.532" v="377"/>
          <ac:spMkLst>
            <pc:docMk/>
            <pc:sldMk cId="1897474791" sldId="2145706604"/>
            <ac:spMk id="4" creationId="{5912A1D3-96FC-4B17-B40E-CF9B22F1C221}"/>
          </ac:spMkLst>
        </pc:spChg>
      </pc:sldChg>
      <pc:sldChg chg="addSp delSp modSp mod">
        <pc:chgData name="Michael Brust" userId="c81257d6-3c9a-4013-bbaa-d8f40e03f779" providerId="ADAL" clId="{8FBC39C9-20E4-2144-A8CC-1E39E1504B5E}" dt="2022-07-20T10:28:43.780" v="424"/>
        <pc:sldMkLst>
          <pc:docMk/>
          <pc:sldMk cId="4290627386" sldId="2145706621"/>
        </pc:sldMkLst>
        <pc:spChg chg="mod">
          <ac:chgData name="Michael Brust" userId="c81257d6-3c9a-4013-bbaa-d8f40e03f779" providerId="ADAL" clId="{8FBC39C9-20E4-2144-A8CC-1E39E1504B5E}" dt="2022-07-20T10:28:17.499" v="420" actId="790"/>
          <ac:spMkLst>
            <pc:docMk/>
            <pc:sldMk cId="4290627386" sldId="2145706621"/>
            <ac:spMk id="3" creationId="{50FE9791-0B4A-41A1-8C9A-80150BE2F000}"/>
          </ac:spMkLst>
        </pc:spChg>
        <pc:spChg chg="mod">
          <ac:chgData name="Michael Brust" userId="c81257d6-3c9a-4013-bbaa-d8f40e03f779" providerId="ADAL" clId="{8FBC39C9-20E4-2144-A8CC-1E39E1504B5E}" dt="2022-07-20T10:28:28.902" v="421"/>
          <ac:spMkLst>
            <pc:docMk/>
            <pc:sldMk cId="4290627386" sldId="2145706621"/>
            <ac:spMk id="4" creationId="{CADFD5FB-5A5E-4B8F-B4A3-8591A89EFE64}"/>
          </ac:spMkLst>
        </pc:spChg>
        <pc:spChg chg="add del mod">
          <ac:chgData name="Michael Brust" userId="c81257d6-3c9a-4013-bbaa-d8f40e03f779" providerId="ADAL" clId="{8FBC39C9-20E4-2144-A8CC-1E39E1504B5E}" dt="2022-07-20T10:28:43.292" v="423" actId="478"/>
          <ac:spMkLst>
            <pc:docMk/>
            <pc:sldMk cId="4290627386" sldId="2145706621"/>
            <ac:spMk id="8" creationId="{4996D56E-35DC-E16C-AE30-4BC7E53E226F}"/>
          </ac:spMkLst>
        </pc:spChg>
        <pc:spChg chg="del">
          <ac:chgData name="Michael Brust" userId="c81257d6-3c9a-4013-bbaa-d8f40e03f779" providerId="ADAL" clId="{8FBC39C9-20E4-2144-A8CC-1E39E1504B5E}" dt="2022-07-20T10:28:39.924" v="422" actId="478"/>
          <ac:spMkLst>
            <pc:docMk/>
            <pc:sldMk cId="4290627386" sldId="2145706621"/>
            <ac:spMk id="9" creationId="{938D6BE9-3617-2A4F-B875-D14FDE4103E2}"/>
          </ac:spMkLst>
        </pc:spChg>
        <pc:spChg chg="add mod">
          <ac:chgData name="Michael Brust" userId="c81257d6-3c9a-4013-bbaa-d8f40e03f779" providerId="ADAL" clId="{8FBC39C9-20E4-2144-A8CC-1E39E1504B5E}" dt="2022-07-20T10:28:43.780" v="424"/>
          <ac:spMkLst>
            <pc:docMk/>
            <pc:sldMk cId="4290627386" sldId="2145706621"/>
            <ac:spMk id="10" creationId="{F97AA7BD-B750-04EC-571D-386C7D3C6DF1}"/>
          </ac:spMkLst>
        </pc:spChg>
      </pc:sldChg>
      <pc:sldChg chg="modSp mod">
        <pc:chgData name="Michael Brust" userId="c81257d6-3c9a-4013-bbaa-d8f40e03f779" providerId="ADAL" clId="{8FBC39C9-20E4-2144-A8CC-1E39E1504B5E}" dt="2022-07-20T09:58:55.605" v="210" actId="790"/>
        <pc:sldMkLst>
          <pc:docMk/>
          <pc:sldMk cId="2921068823" sldId="2147374910"/>
        </pc:sldMkLst>
        <pc:spChg chg="mod">
          <ac:chgData name="Michael Brust" userId="c81257d6-3c9a-4013-bbaa-d8f40e03f779" providerId="ADAL" clId="{8FBC39C9-20E4-2144-A8CC-1E39E1504B5E}" dt="2022-07-20T09:55:10.020" v="206" actId="790"/>
          <ac:spMkLst>
            <pc:docMk/>
            <pc:sldMk cId="2921068823" sldId="2147374910"/>
            <ac:spMk id="6" creationId="{F246D7F7-DFC9-4ABE-9815-A59260D0B62B}"/>
          </ac:spMkLst>
        </pc:spChg>
        <pc:spChg chg="mod">
          <ac:chgData name="Michael Brust" userId="c81257d6-3c9a-4013-bbaa-d8f40e03f779" providerId="ADAL" clId="{8FBC39C9-20E4-2144-A8CC-1E39E1504B5E}" dt="2022-07-20T09:58:55.605" v="210" actId="790"/>
          <ac:spMkLst>
            <pc:docMk/>
            <pc:sldMk cId="2921068823" sldId="2147374910"/>
            <ac:spMk id="8" creationId="{7031028E-A6E2-4432-BCD4-A989C9C021FF}"/>
          </ac:spMkLst>
        </pc:spChg>
        <pc:spChg chg="mod">
          <ac:chgData name="Michael Brust" userId="c81257d6-3c9a-4013-bbaa-d8f40e03f779" providerId="ADAL" clId="{8FBC39C9-20E4-2144-A8CC-1E39E1504B5E}" dt="2022-07-20T09:55:10.020" v="206" actId="790"/>
          <ac:spMkLst>
            <pc:docMk/>
            <pc:sldMk cId="2921068823" sldId="2147374910"/>
            <ac:spMk id="9" creationId="{A6F6B3E9-1736-41D1-928E-FFFEB51E8556}"/>
          </ac:spMkLst>
        </pc:spChg>
      </pc:sldChg>
      <pc:sldChg chg="modSp mod">
        <pc:chgData name="Michael Brust" userId="c81257d6-3c9a-4013-bbaa-d8f40e03f779" providerId="ADAL" clId="{8FBC39C9-20E4-2144-A8CC-1E39E1504B5E}" dt="2022-07-20T09:51:57.400" v="164" actId="790"/>
        <pc:sldMkLst>
          <pc:docMk/>
          <pc:sldMk cId="1617962409" sldId="2147374911"/>
        </pc:sldMkLst>
        <pc:spChg chg="mod">
          <ac:chgData name="Michael Brust" userId="c81257d6-3c9a-4013-bbaa-d8f40e03f779" providerId="ADAL" clId="{8FBC39C9-20E4-2144-A8CC-1E39E1504B5E}" dt="2022-07-20T09:51:57.400" v="164" actId="790"/>
          <ac:spMkLst>
            <pc:docMk/>
            <pc:sldMk cId="1617962409" sldId="2147374911"/>
            <ac:spMk id="6" creationId="{7EDE2FE9-393F-49F6-A078-D27B334C86BE}"/>
          </ac:spMkLst>
        </pc:spChg>
        <pc:spChg chg="mod">
          <ac:chgData name="Michael Brust" userId="c81257d6-3c9a-4013-bbaa-d8f40e03f779" providerId="ADAL" clId="{8FBC39C9-20E4-2144-A8CC-1E39E1504B5E}" dt="2022-07-20T09:51:57.400" v="164" actId="790"/>
          <ac:spMkLst>
            <pc:docMk/>
            <pc:sldMk cId="1617962409" sldId="2147374911"/>
            <ac:spMk id="7" creationId="{D122F1F5-C31A-4E50-B9C6-80BBE3E18E44}"/>
          </ac:spMkLst>
        </pc:spChg>
      </pc:sldChg>
      <pc:sldChg chg="addSp delSp modSp mod">
        <pc:chgData name="Michael Brust" userId="c81257d6-3c9a-4013-bbaa-d8f40e03f779" providerId="ADAL" clId="{8FBC39C9-20E4-2144-A8CC-1E39E1504B5E}" dt="2022-07-20T10:10:16.243" v="304" actId="478"/>
        <pc:sldMkLst>
          <pc:docMk/>
          <pc:sldMk cId="643718847" sldId="2147374912"/>
        </pc:sldMkLst>
        <pc:spChg chg="mod">
          <ac:chgData name="Michael Brust" userId="c81257d6-3c9a-4013-bbaa-d8f40e03f779" providerId="ADAL" clId="{8FBC39C9-20E4-2144-A8CC-1E39E1504B5E}" dt="2022-07-20T10:07:53.583" v="289" actId="20577"/>
          <ac:spMkLst>
            <pc:docMk/>
            <pc:sldMk cId="643718847" sldId="2147374912"/>
            <ac:spMk id="3" creationId="{4775DF83-0705-451F-8174-2F56DD79E427}"/>
          </ac:spMkLst>
        </pc:spChg>
        <pc:spChg chg="mod">
          <ac:chgData name="Michael Brust" userId="c81257d6-3c9a-4013-bbaa-d8f40e03f779" providerId="ADAL" clId="{8FBC39C9-20E4-2144-A8CC-1E39E1504B5E}" dt="2022-07-20T10:09:28.825" v="301" actId="790"/>
          <ac:spMkLst>
            <pc:docMk/>
            <pc:sldMk cId="643718847" sldId="2147374912"/>
            <ac:spMk id="4" creationId="{6E49907D-EB83-466F-9507-B42BF320EF47}"/>
          </ac:spMkLst>
        </pc:spChg>
        <pc:spChg chg="del">
          <ac:chgData name="Michael Brust" userId="c81257d6-3c9a-4013-bbaa-d8f40e03f779" providerId="ADAL" clId="{8FBC39C9-20E4-2144-A8CC-1E39E1504B5E}" dt="2022-07-20T10:10:04.281" v="302" actId="478"/>
          <ac:spMkLst>
            <pc:docMk/>
            <pc:sldMk cId="643718847" sldId="2147374912"/>
            <ac:spMk id="6" creationId="{52BE8E66-00B2-4E5A-985F-27324BF985F5}"/>
          </ac:spMkLst>
        </pc:spChg>
        <pc:spChg chg="add del mod">
          <ac:chgData name="Michael Brust" userId="c81257d6-3c9a-4013-bbaa-d8f40e03f779" providerId="ADAL" clId="{8FBC39C9-20E4-2144-A8CC-1E39E1504B5E}" dt="2022-07-20T10:10:16.243" v="304" actId="478"/>
          <ac:spMkLst>
            <pc:docMk/>
            <pc:sldMk cId="643718847" sldId="2147374912"/>
            <ac:spMk id="7" creationId="{987DC039-D2DE-88EF-FBB5-7A4C32F81005}"/>
          </ac:spMkLst>
        </pc:spChg>
        <pc:spChg chg="add mod">
          <ac:chgData name="Michael Brust" userId="c81257d6-3c9a-4013-bbaa-d8f40e03f779" providerId="ADAL" clId="{8FBC39C9-20E4-2144-A8CC-1E39E1504B5E}" dt="2022-07-20T10:10:10.119" v="303"/>
          <ac:spMkLst>
            <pc:docMk/>
            <pc:sldMk cId="643718847" sldId="2147374912"/>
            <ac:spMk id="8" creationId="{6837C8DB-262F-D6A3-5322-52444D0477EA}"/>
          </ac:spMkLst>
        </pc:spChg>
      </pc:sldChg>
      <pc:sldChg chg="modSp mod">
        <pc:chgData name="Michael Brust" userId="c81257d6-3c9a-4013-bbaa-d8f40e03f779" providerId="ADAL" clId="{8FBC39C9-20E4-2144-A8CC-1E39E1504B5E}" dt="2022-07-20T18:07:41.715" v="1127" actId="1035"/>
        <pc:sldMkLst>
          <pc:docMk/>
          <pc:sldMk cId="489920588" sldId="2147374913"/>
        </pc:sldMkLst>
        <pc:spChg chg="mod">
          <ac:chgData name="Michael Brust" userId="c81257d6-3c9a-4013-bbaa-d8f40e03f779" providerId="ADAL" clId="{8FBC39C9-20E4-2144-A8CC-1E39E1504B5E}" dt="2022-07-20T09:51:27.962" v="163" actId="790"/>
          <ac:spMkLst>
            <pc:docMk/>
            <pc:sldMk cId="489920588" sldId="2147374913"/>
            <ac:spMk id="3" creationId="{B1D13E83-25AD-4220-8792-E469BE711EC8}"/>
          </ac:spMkLst>
        </pc:spChg>
        <pc:spChg chg="mod">
          <ac:chgData name="Michael Brust" userId="c81257d6-3c9a-4013-bbaa-d8f40e03f779" providerId="ADAL" clId="{8FBC39C9-20E4-2144-A8CC-1E39E1504B5E}" dt="2022-07-20T12:07:07.215" v="962" actId="20577"/>
          <ac:spMkLst>
            <pc:docMk/>
            <pc:sldMk cId="489920588" sldId="2147374913"/>
            <ac:spMk id="4" creationId="{1A39B4CC-F7A2-43BD-A2E2-C18B4C1B4371}"/>
          </ac:spMkLst>
        </pc:spChg>
        <pc:spChg chg="mod">
          <ac:chgData name="Michael Brust" userId="c81257d6-3c9a-4013-bbaa-d8f40e03f779" providerId="ADAL" clId="{8FBC39C9-20E4-2144-A8CC-1E39E1504B5E}" dt="2022-07-20T12:07:46.444" v="964" actId="790"/>
          <ac:spMkLst>
            <pc:docMk/>
            <pc:sldMk cId="489920588" sldId="2147374913"/>
            <ac:spMk id="43" creationId="{8DB41AE2-8BD7-4A13-9F0D-D91DA0CEA3DA}"/>
          </ac:spMkLst>
        </pc:spChg>
        <pc:spChg chg="mod">
          <ac:chgData name="Michael Brust" userId="c81257d6-3c9a-4013-bbaa-d8f40e03f779" providerId="ADAL" clId="{8FBC39C9-20E4-2144-A8CC-1E39E1504B5E}" dt="2022-07-20T12:07:46.444" v="964" actId="790"/>
          <ac:spMkLst>
            <pc:docMk/>
            <pc:sldMk cId="489920588" sldId="2147374913"/>
            <ac:spMk id="44" creationId="{EA24FE7A-C867-4689-AD64-082A5BA963BB}"/>
          </ac:spMkLst>
        </pc:spChg>
        <pc:spChg chg="mod">
          <ac:chgData name="Michael Brust" userId="c81257d6-3c9a-4013-bbaa-d8f40e03f779" providerId="ADAL" clId="{8FBC39C9-20E4-2144-A8CC-1E39E1504B5E}" dt="2022-07-20T12:07:46.444" v="964" actId="790"/>
          <ac:spMkLst>
            <pc:docMk/>
            <pc:sldMk cId="489920588" sldId="2147374913"/>
            <ac:spMk id="45" creationId="{8F0792F6-49C0-468B-B1D5-0CAEF44DCB5E}"/>
          </ac:spMkLst>
        </pc:spChg>
        <pc:spChg chg="mod">
          <ac:chgData name="Michael Brust" userId="c81257d6-3c9a-4013-bbaa-d8f40e03f779" providerId="ADAL" clId="{8FBC39C9-20E4-2144-A8CC-1E39E1504B5E}" dt="2022-07-20T17:56:58.751" v="1066" actId="790"/>
          <ac:spMkLst>
            <pc:docMk/>
            <pc:sldMk cId="489920588" sldId="2147374913"/>
            <ac:spMk id="46" creationId="{7C1A64E6-E4BF-4F01-A741-A9ED84CDE4CD}"/>
          </ac:spMkLst>
        </pc:spChg>
        <pc:spChg chg="mod">
          <ac:chgData name="Michael Brust" userId="c81257d6-3c9a-4013-bbaa-d8f40e03f779" providerId="ADAL" clId="{8FBC39C9-20E4-2144-A8CC-1E39E1504B5E}" dt="2022-07-20T12:07:46.444" v="964" actId="790"/>
          <ac:spMkLst>
            <pc:docMk/>
            <pc:sldMk cId="489920588" sldId="2147374913"/>
            <ac:spMk id="47" creationId="{4E2A377E-5563-47EA-B4A3-6DCE588BE2EC}"/>
          </ac:spMkLst>
        </pc:spChg>
        <pc:spChg chg="mod">
          <ac:chgData name="Michael Brust" userId="c81257d6-3c9a-4013-bbaa-d8f40e03f779" providerId="ADAL" clId="{8FBC39C9-20E4-2144-A8CC-1E39E1504B5E}" dt="2022-07-20T17:58:47.079" v="1068"/>
          <ac:spMkLst>
            <pc:docMk/>
            <pc:sldMk cId="489920588" sldId="2147374913"/>
            <ac:spMk id="48" creationId="{EC595E2D-2955-49B2-9182-13BE0380608D}"/>
          </ac:spMkLst>
        </pc:spChg>
        <pc:spChg chg="mod">
          <ac:chgData name="Michael Brust" userId="c81257d6-3c9a-4013-bbaa-d8f40e03f779" providerId="ADAL" clId="{8FBC39C9-20E4-2144-A8CC-1E39E1504B5E}" dt="2022-07-20T12:08:49.610" v="976" actId="20577"/>
          <ac:spMkLst>
            <pc:docMk/>
            <pc:sldMk cId="489920588" sldId="2147374913"/>
            <ac:spMk id="49" creationId="{B7A67849-F809-46AF-8036-27A5B66B0E5C}"/>
          </ac:spMkLst>
        </pc:spChg>
        <pc:spChg chg="mod">
          <ac:chgData name="Michael Brust" userId="c81257d6-3c9a-4013-bbaa-d8f40e03f779" providerId="ADAL" clId="{8FBC39C9-20E4-2144-A8CC-1E39E1504B5E}" dt="2022-07-20T17:56:58.751" v="1066" actId="790"/>
          <ac:spMkLst>
            <pc:docMk/>
            <pc:sldMk cId="489920588" sldId="2147374913"/>
            <ac:spMk id="50" creationId="{982EC012-779D-4959-A356-BEF4D054303D}"/>
          </ac:spMkLst>
        </pc:spChg>
        <pc:spChg chg="mod">
          <ac:chgData name="Michael Brust" userId="c81257d6-3c9a-4013-bbaa-d8f40e03f779" providerId="ADAL" clId="{8FBC39C9-20E4-2144-A8CC-1E39E1504B5E}" dt="2022-07-20T18:01:20.806" v="1107"/>
          <ac:spMkLst>
            <pc:docMk/>
            <pc:sldMk cId="489920588" sldId="2147374913"/>
            <ac:spMk id="51" creationId="{E6FB0A47-DC42-4D47-9EEA-C7929DAC14E0}"/>
          </ac:spMkLst>
        </pc:spChg>
        <pc:spChg chg="mod">
          <ac:chgData name="Michael Brust" userId="c81257d6-3c9a-4013-bbaa-d8f40e03f779" providerId="ADAL" clId="{8FBC39C9-20E4-2144-A8CC-1E39E1504B5E}" dt="2022-07-20T18:00:24.771" v="1106" actId="20577"/>
          <ac:spMkLst>
            <pc:docMk/>
            <pc:sldMk cId="489920588" sldId="2147374913"/>
            <ac:spMk id="52" creationId="{AFD9C198-B3EF-45E9-9BA8-34055BDDC766}"/>
          </ac:spMkLst>
        </pc:spChg>
        <pc:spChg chg="mod">
          <ac:chgData name="Michael Brust" userId="c81257d6-3c9a-4013-bbaa-d8f40e03f779" providerId="ADAL" clId="{8FBC39C9-20E4-2144-A8CC-1E39E1504B5E}" dt="2022-07-20T18:07:41.715" v="1127" actId="1035"/>
          <ac:spMkLst>
            <pc:docMk/>
            <pc:sldMk cId="489920588" sldId="2147374913"/>
            <ac:spMk id="53" creationId="{1F080C20-8E3D-4BE5-8AD8-A78F6C840A9A}"/>
          </ac:spMkLst>
        </pc:spChg>
        <pc:spChg chg="mod">
          <ac:chgData name="Michael Brust" userId="c81257d6-3c9a-4013-bbaa-d8f40e03f779" providerId="ADAL" clId="{8FBC39C9-20E4-2144-A8CC-1E39E1504B5E}" dt="2022-07-20T18:07:41.715" v="1127" actId="1035"/>
          <ac:spMkLst>
            <pc:docMk/>
            <pc:sldMk cId="489920588" sldId="2147374913"/>
            <ac:spMk id="54" creationId="{7BA3D9CD-FAD1-41C1-BF37-31D1480AD636}"/>
          </ac:spMkLst>
        </pc:spChg>
        <pc:spChg chg="mod">
          <ac:chgData name="Michael Brust" userId="c81257d6-3c9a-4013-bbaa-d8f40e03f779" providerId="ADAL" clId="{8FBC39C9-20E4-2144-A8CC-1E39E1504B5E}" dt="2022-07-20T18:04:32.558" v="1116"/>
          <ac:spMkLst>
            <pc:docMk/>
            <pc:sldMk cId="489920588" sldId="2147374913"/>
            <ac:spMk id="61" creationId="{3D508D7F-31F5-435A-8E28-2FB6D52789ED}"/>
          </ac:spMkLst>
        </pc:spChg>
        <pc:spChg chg="mod">
          <ac:chgData name="Michael Brust" userId="c81257d6-3c9a-4013-bbaa-d8f40e03f779" providerId="ADAL" clId="{8FBC39C9-20E4-2144-A8CC-1E39E1504B5E}" dt="2022-07-20T18:06:02.863" v="1118"/>
          <ac:spMkLst>
            <pc:docMk/>
            <pc:sldMk cId="489920588" sldId="2147374913"/>
            <ac:spMk id="62" creationId="{3DE8006D-B83D-41E8-81C8-3CCD145B3551}"/>
          </ac:spMkLst>
        </pc:spChg>
        <pc:spChg chg="mod">
          <ac:chgData name="Michael Brust" userId="c81257d6-3c9a-4013-bbaa-d8f40e03f779" providerId="ADAL" clId="{8FBC39C9-20E4-2144-A8CC-1E39E1504B5E}" dt="2022-07-20T12:07:46.444" v="964" actId="790"/>
          <ac:spMkLst>
            <pc:docMk/>
            <pc:sldMk cId="489920588" sldId="2147374913"/>
            <ac:spMk id="63" creationId="{4DA3A870-890F-4882-BA77-E4938F7125AC}"/>
          </ac:spMkLst>
        </pc:spChg>
        <pc:spChg chg="mod">
          <ac:chgData name="Michael Brust" userId="c81257d6-3c9a-4013-bbaa-d8f40e03f779" providerId="ADAL" clId="{8FBC39C9-20E4-2144-A8CC-1E39E1504B5E}" dt="2022-07-20T12:07:46.444" v="964" actId="790"/>
          <ac:spMkLst>
            <pc:docMk/>
            <pc:sldMk cId="489920588" sldId="2147374913"/>
            <ac:spMk id="66" creationId="{2255999B-DBB8-4385-A8BD-9512D8ED2AA5}"/>
          </ac:spMkLst>
        </pc:spChg>
        <pc:spChg chg="mod">
          <ac:chgData name="Michael Brust" userId="c81257d6-3c9a-4013-bbaa-d8f40e03f779" providerId="ADAL" clId="{8FBC39C9-20E4-2144-A8CC-1E39E1504B5E}" dt="2022-07-20T12:07:46.444" v="964" actId="790"/>
          <ac:spMkLst>
            <pc:docMk/>
            <pc:sldMk cId="489920588" sldId="2147374913"/>
            <ac:spMk id="67" creationId="{47939AC9-19C4-441E-8162-254A6948A86C}"/>
          </ac:spMkLst>
        </pc:spChg>
        <pc:spChg chg="mod">
          <ac:chgData name="Michael Brust" userId="c81257d6-3c9a-4013-bbaa-d8f40e03f779" providerId="ADAL" clId="{8FBC39C9-20E4-2144-A8CC-1E39E1504B5E}" dt="2022-07-20T12:07:46.444" v="964" actId="790"/>
          <ac:spMkLst>
            <pc:docMk/>
            <pc:sldMk cId="489920588" sldId="2147374913"/>
            <ac:spMk id="68" creationId="{2DB355F3-0FD0-40E0-AC9A-6DC96DECD340}"/>
          </ac:spMkLst>
        </pc:spChg>
        <pc:spChg chg="mod">
          <ac:chgData name="Michael Brust" userId="c81257d6-3c9a-4013-bbaa-d8f40e03f779" providerId="ADAL" clId="{8FBC39C9-20E4-2144-A8CC-1E39E1504B5E}" dt="2022-07-20T18:03:53.896" v="1115" actId="1038"/>
          <ac:spMkLst>
            <pc:docMk/>
            <pc:sldMk cId="489920588" sldId="2147374913"/>
            <ac:spMk id="69" creationId="{B6537A37-B99F-4356-ADEA-8546EA5F52AB}"/>
          </ac:spMkLst>
        </pc:spChg>
        <pc:spChg chg="mod">
          <ac:chgData name="Michael Brust" userId="c81257d6-3c9a-4013-bbaa-d8f40e03f779" providerId="ADAL" clId="{8FBC39C9-20E4-2144-A8CC-1E39E1504B5E}" dt="2022-07-20T18:04:57.328" v="1117" actId="790"/>
          <ac:spMkLst>
            <pc:docMk/>
            <pc:sldMk cId="489920588" sldId="2147374913"/>
            <ac:spMk id="70" creationId="{56289631-E244-4784-952E-67A0A049D37B}"/>
          </ac:spMkLst>
        </pc:spChg>
        <pc:spChg chg="mod">
          <ac:chgData name="Michael Brust" userId="c81257d6-3c9a-4013-bbaa-d8f40e03f779" providerId="ADAL" clId="{8FBC39C9-20E4-2144-A8CC-1E39E1504B5E}" dt="2022-07-20T12:07:46.444" v="964" actId="790"/>
          <ac:spMkLst>
            <pc:docMk/>
            <pc:sldMk cId="489920588" sldId="2147374913"/>
            <ac:spMk id="71" creationId="{03FEB4F6-BB97-45E4-9D68-2CAB800DBAFB}"/>
          </ac:spMkLst>
        </pc:spChg>
        <pc:spChg chg="mod">
          <ac:chgData name="Michael Brust" userId="c81257d6-3c9a-4013-bbaa-d8f40e03f779" providerId="ADAL" clId="{8FBC39C9-20E4-2144-A8CC-1E39E1504B5E}" dt="2022-07-20T12:07:46.444" v="964" actId="790"/>
          <ac:spMkLst>
            <pc:docMk/>
            <pc:sldMk cId="489920588" sldId="2147374913"/>
            <ac:spMk id="72" creationId="{58539B9C-E245-4EC6-815A-6F27825A9D88}"/>
          </ac:spMkLst>
        </pc:spChg>
        <pc:spChg chg="mod">
          <ac:chgData name="Michael Brust" userId="c81257d6-3c9a-4013-bbaa-d8f40e03f779" providerId="ADAL" clId="{8FBC39C9-20E4-2144-A8CC-1E39E1504B5E}" dt="2022-07-20T12:07:46.444" v="964" actId="790"/>
          <ac:spMkLst>
            <pc:docMk/>
            <pc:sldMk cId="489920588" sldId="2147374913"/>
            <ac:spMk id="73" creationId="{AD97690F-5430-4CCC-BF28-12300EAEB59F}"/>
          </ac:spMkLst>
        </pc:spChg>
        <pc:spChg chg="mod">
          <ac:chgData name="Michael Brust" userId="c81257d6-3c9a-4013-bbaa-d8f40e03f779" providerId="ADAL" clId="{8FBC39C9-20E4-2144-A8CC-1E39E1504B5E}" dt="2022-07-20T12:15:25.512" v="1041"/>
          <ac:spMkLst>
            <pc:docMk/>
            <pc:sldMk cId="489920588" sldId="2147374913"/>
            <ac:spMk id="74" creationId="{5AEEC02F-516B-4E0D-8C03-02B60F031D56}"/>
          </ac:spMkLst>
        </pc:spChg>
        <pc:spChg chg="mod">
          <ac:chgData name="Michael Brust" userId="c81257d6-3c9a-4013-bbaa-d8f40e03f779" providerId="ADAL" clId="{8FBC39C9-20E4-2144-A8CC-1E39E1504B5E}" dt="2022-07-20T12:07:46.444" v="964" actId="790"/>
          <ac:spMkLst>
            <pc:docMk/>
            <pc:sldMk cId="489920588" sldId="2147374913"/>
            <ac:spMk id="75" creationId="{AFD7508B-0BD4-4688-9A80-999713FB3E67}"/>
          </ac:spMkLst>
        </pc:spChg>
        <pc:spChg chg="mod">
          <ac:chgData name="Michael Brust" userId="c81257d6-3c9a-4013-bbaa-d8f40e03f779" providerId="ADAL" clId="{8FBC39C9-20E4-2144-A8CC-1E39E1504B5E}" dt="2022-07-20T12:07:46.444" v="964" actId="790"/>
          <ac:spMkLst>
            <pc:docMk/>
            <pc:sldMk cId="489920588" sldId="2147374913"/>
            <ac:spMk id="77" creationId="{0AE776BD-DDEF-42F1-B934-889B30488237}"/>
          </ac:spMkLst>
        </pc:spChg>
        <pc:spChg chg="mod">
          <ac:chgData name="Michael Brust" userId="c81257d6-3c9a-4013-bbaa-d8f40e03f779" providerId="ADAL" clId="{8FBC39C9-20E4-2144-A8CC-1E39E1504B5E}" dt="2022-07-20T12:07:46.444" v="964" actId="790"/>
          <ac:spMkLst>
            <pc:docMk/>
            <pc:sldMk cId="489920588" sldId="2147374913"/>
            <ac:spMk id="78" creationId="{F6AC8BF6-736E-4976-AEBE-CFA493C697C7}"/>
          </ac:spMkLst>
        </pc:spChg>
        <pc:picChg chg="mod">
          <ac:chgData name="Michael Brust" userId="c81257d6-3c9a-4013-bbaa-d8f40e03f779" providerId="ADAL" clId="{8FBC39C9-20E4-2144-A8CC-1E39E1504B5E}" dt="2022-07-20T18:03:53.896" v="1115" actId="1038"/>
          <ac:picMkLst>
            <pc:docMk/>
            <pc:sldMk cId="489920588" sldId="2147374913"/>
            <ac:picMk id="87" creationId="{764F9436-FEAE-4773-B5F1-F293044DBDBA}"/>
          </ac:picMkLst>
        </pc:picChg>
      </pc:sldChg>
      <pc:sldChg chg="modSp mod">
        <pc:chgData name="Michael Brust" userId="c81257d6-3c9a-4013-bbaa-d8f40e03f779" providerId="ADAL" clId="{8FBC39C9-20E4-2144-A8CC-1E39E1504B5E}" dt="2022-07-20T11:59:53.644" v="909" actId="790"/>
        <pc:sldMkLst>
          <pc:docMk/>
          <pc:sldMk cId="4200277001" sldId="2147374914"/>
        </pc:sldMkLst>
        <pc:spChg chg="mod">
          <ac:chgData name="Michael Brust" userId="c81257d6-3c9a-4013-bbaa-d8f40e03f779" providerId="ADAL" clId="{8FBC39C9-20E4-2144-A8CC-1E39E1504B5E}" dt="2022-07-20T11:59:18.511" v="881" actId="20577"/>
          <ac:spMkLst>
            <pc:docMk/>
            <pc:sldMk cId="4200277001" sldId="2147374914"/>
            <ac:spMk id="2" creationId="{4A851E27-2BDF-48BF-BB42-CE077057D713}"/>
          </ac:spMkLst>
        </pc:spChg>
        <pc:spChg chg="mod">
          <ac:chgData name="Michael Brust" userId="c81257d6-3c9a-4013-bbaa-d8f40e03f779" providerId="ADAL" clId="{8FBC39C9-20E4-2144-A8CC-1E39E1504B5E}" dt="2022-07-20T11:59:53.644" v="909" actId="790"/>
          <ac:spMkLst>
            <pc:docMk/>
            <pc:sldMk cId="4200277001" sldId="2147374914"/>
            <ac:spMk id="3" creationId="{0E790DA6-FF4F-44EC-9136-17E49AA7014C}"/>
          </ac:spMkLst>
        </pc:spChg>
        <pc:spChg chg="mod">
          <ac:chgData name="Michael Brust" userId="c81257d6-3c9a-4013-bbaa-d8f40e03f779" providerId="ADAL" clId="{8FBC39C9-20E4-2144-A8CC-1E39E1504B5E}" dt="2022-07-20T11:59:30.771" v="882" actId="790"/>
          <ac:spMkLst>
            <pc:docMk/>
            <pc:sldMk cId="4200277001" sldId="2147374914"/>
            <ac:spMk id="4" creationId="{A76498EB-F426-4FFC-B297-573FE6DF0AC8}"/>
          </ac:spMkLst>
        </pc:spChg>
      </pc:sldChg>
      <pc:sldChg chg="addSp delSp modSp add mod delAnim">
        <pc:chgData name="Michael Brust" userId="c81257d6-3c9a-4013-bbaa-d8f40e03f779" providerId="ADAL" clId="{8FBC39C9-20E4-2144-A8CC-1E39E1504B5E}" dt="2022-07-20T10:26:44.358" v="409" actId="20577"/>
        <pc:sldMkLst>
          <pc:docMk/>
          <pc:sldMk cId="3213219610" sldId="2147374929"/>
        </pc:sldMkLst>
        <pc:spChg chg="del">
          <ac:chgData name="Michael Brust" userId="c81257d6-3c9a-4013-bbaa-d8f40e03f779" providerId="ADAL" clId="{8FBC39C9-20E4-2144-A8CC-1E39E1504B5E}" dt="2022-07-20T10:24:28.211" v="386" actId="478"/>
          <ac:spMkLst>
            <pc:docMk/>
            <pc:sldMk cId="3213219610" sldId="2147374929"/>
            <ac:spMk id="2" creationId="{3AD988EE-AF47-4142-847F-58CE66FBCF29}"/>
          </ac:spMkLst>
        </pc:spChg>
        <pc:spChg chg="add del mod">
          <ac:chgData name="Michael Brust" userId="c81257d6-3c9a-4013-bbaa-d8f40e03f779" providerId="ADAL" clId="{8FBC39C9-20E4-2144-A8CC-1E39E1504B5E}" dt="2022-07-20T10:24:35.473" v="387" actId="478"/>
          <ac:spMkLst>
            <pc:docMk/>
            <pc:sldMk cId="3213219610" sldId="2147374929"/>
            <ac:spMk id="20" creationId="{90C35FC4-A56B-E60F-E202-12B06F909A7F}"/>
          </ac:spMkLst>
        </pc:spChg>
        <pc:spChg chg="add mod">
          <ac:chgData name="Michael Brust" userId="c81257d6-3c9a-4013-bbaa-d8f40e03f779" providerId="ADAL" clId="{8FBC39C9-20E4-2144-A8CC-1E39E1504B5E}" dt="2022-07-20T10:26:44.358" v="409" actId="20577"/>
          <ac:spMkLst>
            <pc:docMk/>
            <pc:sldMk cId="3213219610" sldId="2147374929"/>
            <ac:spMk id="22" creationId="{019172DE-2AF3-8846-CB71-053560DF77CB}"/>
          </ac:spMkLst>
        </pc:spChg>
        <pc:spChg chg="mod">
          <ac:chgData name="Michael Brust" userId="c81257d6-3c9a-4013-bbaa-d8f40e03f779" providerId="ADAL" clId="{8FBC39C9-20E4-2144-A8CC-1E39E1504B5E}" dt="2022-07-20T10:25:01.356" v="390"/>
          <ac:spMkLst>
            <pc:docMk/>
            <pc:sldMk cId="3213219610" sldId="2147374929"/>
            <ac:spMk id="26" creationId="{89688C1E-EDC4-1A59-2F27-C18C7AA56EFC}"/>
          </ac:spMkLst>
        </pc:spChg>
        <pc:spChg chg="mod">
          <ac:chgData name="Michael Brust" userId="c81257d6-3c9a-4013-bbaa-d8f40e03f779" providerId="ADAL" clId="{8FBC39C9-20E4-2144-A8CC-1E39E1504B5E}" dt="2022-07-20T10:25:01.356" v="390"/>
          <ac:spMkLst>
            <pc:docMk/>
            <pc:sldMk cId="3213219610" sldId="2147374929"/>
            <ac:spMk id="28" creationId="{8399E606-B60A-0DDA-BF7D-C39C73C29FB7}"/>
          </ac:spMkLst>
        </pc:spChg>
        <pc:spChg chg="mod">
          <ac:chgData name="Michael Brust" userId="c81257d6-3c9a-4013-bbaa-d8f40e03f779" providerId="ADAL" clId="{8FBC39C9-20E4-2144-A8CC-1E39E1504B5E}" dt="2022-07-20T10:25:01.356" v="390"/>
          <ac:spMkLst>
            <pc:docMk/>
            <pc:sldMk cId="3213219610" sldId="2147374929"/>
            <ac:spMk id="31" creationId="{F514205C-C3D9-A6BB-FF4C-068D0D4CDF94}"/>
          </ac:spMkLst>
        </pc:spChg>
        <pc:spChg chg="mod">
          <ac:chgData name="Michael Brust" userId="c81257d6-3c9a-4013-bbaa-d8f40e03f779" providerId="ADAL" clId="{8FBC39C9-20E4-2144-A8CC-1E39E1504B5E}" dt="2022-07-20T10:25:01.356" v="390"/>
          <ac:spMkLst>
            <pc:docMk/>
            <pc:sldMk cId="3213219610" sldId="2147374929"/>
            <ac:spMk id="32" creationId="{C931550E-A61A-653E-37B3-3DEB07FFF810}"/>
          </ac:spMkLst>
        </pc:spChg>
        <pc:spChg chg="mod">
          <ac:chgData name="Michael Brust" userId="c81257d6-3c9a-4013-bbaa-d8f40e03f779" providerId="ADAL" clId="{8FBC39C9-20E4-2144-A8CC-1E39E1504B5E}" dt="2022-07-20T10:25:01.356" v="390"/>
          <ac:spMkLst>
            <pc:docMk/>
            <pc:sldMk cId="3213219610" sldId="2147374929"/>
            <ac:spMk id="34" creationId="{6C8F0000-569E-25DC-585F-D975F2E3FC85}"/>
          </ac:spMkLst>
        </pc:spChg>
        <pc:spChg chg="mod">
          <ac:chgData name="Michael Brust" userId="c81257d6-3c9a-4013-bbaa-d8f40e03f779" providerId="ADAL" clId="{8FBC39C9-20E4-2144-A8CC-1E39E1504B5E}" dt="2022-07-20T10:25:01.356" v="390"/>
          <ac:spMkLst>
            <pc:docMk/>
            <pc:sldMk cId="3213219610" sldId="2147374929"/>
            <ac:spMk id="35" creationId="{FDD458F6-BB5D-928B-4BF8-492BB1D5315E}"/>
          </ac:spMkLst>
        </pc:spChg>
        <pc:spChg chg="mod">
          <ac:chgData name="Michael Brust" userId="c81257d6-3c9a-4013-bbaa-d8f40e03f779" providerId="ADAL" clId="{8FBC39C9-20E4-2144-A8CC-1E39E1504B5E}" dt="2022-07-20T10:25:01.356" v="390"/>
          <ac:spMkLst>
            <pc:docMk/>
            <pc:sldMk cId="3213219610" sldId="2147374929"/>
            <ac:spMk id="37" creationId="{70BEDD4F-BB9F-23DD-DD50-F18440111C90}"/>
          </ac:spMkLst>
        </pc:spChg>
        <pc:spChg chg="mod">
          <ac:chgData name="Michael Brust" userId="c81257d6-3c9a-4013-bbaa-d8f40e03f779" providerId="ADAL" clId="{8FBC39C9-20E4-2144-A8CC-1E39E1504B5E}" dt="2022-07-20T10:25:01.356" v="390"/>
          <ac:spMkLst>
            <pc:docMk/>
            <pc:sldMk cId="3213219610" sldId="2147374929"/>
            <ac:spMk id="38" creationId="{E09D891F-7278-F42C-CD46-79E53EC4F64E}"/>
          </ac:spMkLst>
        </pc:spChg>
        <pc:spChg chg="mod">
          <ac:chgData name="Michael Brust" userId="c81257d6-3c9a-4013-bbaa-d8f40e03f779" providerId="ADAL" clId="{8FBC39C9-20E4-2144-A8CC-1E39E1504B5E}" dt="2022-07-20T10:25:01.356" v="390"/>
          <ac:spMkLst>
            <pc:docMk/>
            <pc:sldMk cId="3213219610" sldId="2147374929"/>
            <ac:spMk id="40" creationId="{D8888C28-7A19-231E-EA1B-54E9044BBE6A}"/>
          </ac:spMkLst>
        </pc:spChg>
        <pc:spChg chg="mod">
          <ac:chgData name="Michael Brust" userId="c81257d6-3c9a-4013-bbaa-d8f40e03f779" providerId="ADAL" clId="{8FBC39C9-20E4-2144-A8CC-1E39E1504B5E}" dt="2022-07-20T10:25:01.356" v="390"/>
          <ac:spMkLst>
            <pc:docMk/>
            <pc:sldMk cId="3213219610" sldId="2147374929"/>
            <ac:spMk id="41" creationId="{2D847090-2D83-F19E-7918-1A5668C6852F}"/>
          </ac:spMkLst>
        </pc:spChg>
        <pc:spChg chg="mod">
          <ac:chgData name="Michael Brust" userId="c81257d6-3c9a-4013-bbaa-d8f40e03f779" providerId="ADAL" clId="{8FBC39C9-20E4-2144-A8CC-1E39E1504B5E}" dt="2022-07-20T10:25:01.356" v="390"/>
          <ac:spMkLst>
            <pc:docMk/>
            <pc:sldMk cId="3213219610" sldId="2147374929"/>
            <ac:spMk id="43" creationId="{259AA2A2-7BD0-D49A-879D-5D49B2076B70}"/>
          </ac:spMkLst>
        </pc:spChg>
        <pc:spChg chg="mod">
          <ac:chgData name="Michael Brust" userId="c81257d6-3c9a-4013-bbaa-d8f40e03f779" providerId="ADAL" clId="{8FBC39C9-20E4-2144-A8CC-1E39E1504B5E}" dt="2022-07-20T10:25:01.356" v="390"/>
          <ac:spMkLst>
            <pc:docMk/>
            <pc:sldMk cId="3213219610" sldId="2147374929"/>
            <ac:spMk id="44" creationId="{907BC178-4C33-C304-B638-54D2470EE6A7}"/>
          </ac:spMkLst>
        </pc:spChg>
        <pc:grpChg chg="del">
          <ac:chgData name="Michael Brust" userId="c81257d6-3c9a-4013-bbaa-d8f40e03f779" providerId="ADAL" clId="{8FBC39C9-20E4-2144-A8CC-1E39E1504B5E}" dt="2022-07-20T10:24:26.225" v="385" actId="478"/>
          <ac:grpSpMkLst>
            <pc:docMk/>
            <pc:sldMk cId="3213219610" sldId="2147374929"/>
            <ac:grpSpMk id="6" creationId="{324234CD-B27A-4904-B957-70869BDC8133}"/>
          </ac:grpSpMkLst>
        </pc:grpChg>
        <pc:grpChg chg="del">
          <ac:chgData name="Michael Brust" userId="c81257d6-3c9a-4013-bbaa-d8f40e03f779" providerId="ADAL" clId="{8FBC39C9-20E4-2144-A8CC-1E39E1504B5E}" dt="2022-07-20T10:24:26.225" v="385" actId="478"/>
          <ac:grpSpMkLst>
            <pc:docMk/>
            <pc:sldMk cId="3213219610" sldId="2147374929"/>
            <ac:grpSpMk id="8" creationId="{BFC0CBF5-4E88-4107-B6CA-E0A9EA50DAD5}"/>
          </ac:grpSpMkLst>
        </pc:grpChg>
        <pc:grpChg chg="del">
          <ac:chgData name="Michael Brust" userId="c81257d6-3c9a-4013-bbaa-d8f40e03f779" providerId="ADAL" clId="{8FBC39C9-20E4-2144-A8CC-1E39E1504B5E}" dt="2022-07-20T10:24:26.225" v="385" actId="478"/>
          <ac:grpSpMkLst>
            <pc:docMk/>
            <pc:sldMk cId="3213219610" sldId="2147374929"/>
            <ac:grpSpMk id="10" creationId="{FEE88A3F-7535-496D-82DA-A4BFB670C23E}"/>
          </ac:grpSpMkLst>
        </pc:grpChg>
        <pc:grpChg chg="del">
          <ac:chgData name="Michael Brust" userId="c81257d6-3c9a-4013-bbaa-d8f40e03f779" providerId="ADAL" clId="{8FBC39C9-20E4-2144-A8CC-1E39E1504B5E}" dt="2022-07-20T10:24:26.225" v="385" actId="478"/>
          <ac:grpSpMkLst>
            <pc:docMk/>
            <pc:sldMk cId="3213219610" sldId="2147374929"/>
            <ac:grpSpMk id="12" creationId="{9DFA8894-AE3C-4C58-8E53-774F74E4C977}"/>
          </ac:grpSpMkLst>
        </pc:grpChg>
        <pc:grpChg chg="del">
          <ac:chgData name="Michael Brust" userId="c81257d6-3c9a-4013-bbaa-d8f40e03f779" providerId="ADAL" clId="{8FBC39C9-20E4-2144-A8CC-1E39E1504B5E}" dt="2022-07-20T10:24:26.225" v="385" actId="478"/>
          <ac:grpSpMkLst>
            <pc:docMk/>
            <pc:sldMk cId="3213219610" sldId="2147374929"/>
            <ac:grpSpMk id="14" creationId="{E6D1D121-5377-4C7B-8725-13677396028A}"/>
          </ac:grpSpMkLst>
        </pc:grpChg>
        <pc:grpChg chg="del">
          <ac:chgData name="Michael Brust" userId="c81257d6-3c9a-4013-bbaa-d8f40e03f779" providerId="ADAL" clId="{8FBC39C9-20E4-2144-A8CC-1E39E1504B5E}" dt="2022-07-20T10:24:26.225" v="385" actId="478"/>
          <ac:grpSpMkLst>
            <pc:docMk/>
            <pc:sldMk cId="3213219610" sldId="2147374929"/>
            <ac:grpSpMk id="16" creationId="{80A54572-FC02-4615-BF55-4A8C9CEC45D0}"/>
          </ac:grpSpMkLst>
        </pc:grpChg>
        <pc:grpChg chg="add mod">
          <ac:chgData name="Michael Brust" userId="c81257d6-3c9a-4013-bbaa-d8f40e03f779" providerId="ADAL" clId="{8FBC39C9-20E4-2144-A8CC-1E39E1504B5E}" dt="2022-07-20T10:25:01.356" v="390"/>
          <ac:grpSpMkLst>
            <pc:docMk/>
            <pc:sldMk cId="3213219610" sldId="2147374929"/>
            <ac:grpSpMk id="24" creationId="{727900EC-6D38-3304-3A24-3731907CF96C}"/>
          </ac:grpSpMkLst>
        </pc:grpChg>
        <pc:grpChg chg="add mod">
          <ac:chgData name="Michael Brust" userId="c81257d6-3c9a-4013-bbaa-d8f40e03f779" providerId="ADAL" clId="{8FBC39C9-20E4-2144-A8CC-1E39E1504B5E}" dt="2022-07-20T10:25:01.356" v="390"/>
          <ac:grpSpMkLst>
            <pc:docMk/>
            <pc:sldMk cId="3213219610" sldId="2147374929"/>
            <ac:grpSpMk id="30" creationId="{4C2A8631-B9DF-4F7B-300B-9ABA6A3D20D6}"/>
          </ac:grpSpMkLst>
        </pc:grpChg>
        <pc:grpChg chg="add mod">
          <ac:chgData name="Michael Brust" userId="c81257d6-3c9a-4013-bbaa-d8f40e03f779" providerId="ADAL" clId="{8FBC39C9-20E4-2144-A8CC-1E39E1504B5E}" dt="2022-07-20T10:25:01.356" v="390"/>
          <ac:grpSpMkLst>
            <pc:docMk/>
            <pc:sldMk cId="3213219610" sldId="2147374929"/>
            <ac:grpSpMk id="33" creationId="{C0A41557-29D1-3B7F-7F12-A844BA270190}"/>
          </ac:grpSpMkLst>
        </pc:grpChg>
        <pc:grpChg chg="add mod">
          <ac:chgData name="Michael Brust" userId="c81257d6-3c9a-4013-bbaa-d8f40e03f779" providerId="ADAL" clId="{8FBC39C9-20E4-2144-A8CC-1E39E1504B5E}" dt="2022-07-20T10:25:01.356" v="390"/>
          <ac:grpSpMkLst>
            <pc:docMk/>
            <pc:sldMk cId="3213219610" sldId="2147374929"/>
            <ac:grpSpMk id="36" creationId="{9A6CCE53-2F4F-7603-DEA1-878E13139A2E}"/>
          </ac:grpSpMkLst>
        </pc:grpChg>
        <pc:grpChg chg="add mod">
          <ac:chgData name="Michael Brust" userId="c81257d6-3c9a-4013-bbaa-d8f40e03f779" providerId="ADAL" clId="{8FBC39C9-20E4-2144-A8CC-1E39E1504B5E}" dt="2022-07-20T10:25:01.356" v="390"/>
          <ac:grpSpMkLst>
            <pc:docMk/>
            <pc:sldMk cId="3213219610" sldId="2147374929"/>
            <ac:grpSpMk id="39" creationId="{F390D3BB-B6C8-C635-463B-8E1466858A14}"/>
          </ac:grpSpMkLst>
        </pc:grpChg>
        <pc:grpChg chg="add mod">
          <ac:chgData name="Michael Brust" userId="c81257d6-3c9a-4013-bbaa-d8f40e03f779" providerId="ADAL" clId="{8FBC39C9-20E4-2144-A8CC-1E39E1504B5E}" dt="2022-07-20T10:25:01.356" v="390"/>
          <ac:grpSpMkLst>
            <pc:docMk/>
            <pc:sldMk cId="3213219610" sldId="2147374929"/>
            <ac:grpSpMk id="42" creationId="{88602378-E921-C671-C398-679D9C26D746}"/>
          </ac:grpSpMkLst>
        </pc:grpChg>
      </pc:sldChg>
    </pc:docChg>
  </pc:docChgLst>
  <pc:docChgLst>
    <pc:chgData name="Michael Brust" userId="c81257d6-3c9a-4013-bbaa-d8f40e03f779" providerId="ADAL" clId="{4E0AD89D-42A4-EC4B-9939-DC2CA3645C0B}"/>
    <pc:docChg chg="custSel modSld">
      <pc:chgData name="Michael Brust" userId="c81257d6-3c9a-4013-bbaa-d8f40e03f779" providerId="ADAL" clId="{4E0AD89D-42A4-EC4B-9939-DC2CA3645C0B}" dt="2022-09-14T07:26:35.279" v="11" actId="20577"/>
      <pc:docMkLst>
        <pc:docMk/>
      </pc:docMkLst>
      <pc:sldChg chg="addSp delSp modSp mod">
        <pc:chgData name="Michael Brust" userId="c81257d6-3c9a-4013-bbaa-d8f40e03f779" providerId="ADAL" clId="{4E0AD89D-42A4-EC4B-9939-DC2CA3645C0B}" dt="2022-09-14T07:26:35.279" v="11" actId="20577"/>
        <pc:sldMkLst>
          <pc:docMk/>
          <pc:sldMk cId="2664819740" sldId="361"/>
        </pc:sldMkLst>
        <pc:spChg chg="del">
          <ac:chgData name="Michael Brust" userId="c81257d6-3c9a-4013-bbaa-d8f40e03f779" providerId="ADAL" clId="{4E0AD89D-42A4-EC4B-9939-DC2CA3645C0B}" dt="2022-09-14T07:26:24.510" v="0" actId="478"/>
          <ac:spMkLst>
            <pc:docMk/>
            <pc:sldMk cId="2664819740" sldId="361"/>
            <ac:spMk id="2" creationId="{EFCE69E0-508A-2147-87C9-3557EB05F9BB}"/>
          </ac:spMkLst>
        </pc:spChg>
        <pc:spChg chg="add del mod">
          <ac:chgData name="Michael Brust" userId="c81257d6-3c9a-4013-bbaa-d8f40e03f779" providerId="ADAL" clId="{4E0AD89D-42A4-EC4B-9939-DC2CA3645C0B}" dt="2022-09-14T07:26:28.340" v="1" actId="478"/>
          <ac:spMkLst>
            <pc:docMk/>
            <pc:sldMk cId="2664819740" sldId="361"/>
            <ac:spMk id="5" creationId="{C787F692-2D10-0BAA-6AB1-ADD6CCF510CC}"/>
          </ac:spMkLst>
        </pc:spChg>
        <pc:spChg chg="add mod">
          <ac:chgData name="Michael Brust" userId="c81257d6-3c9a-4013-bbaa-d8f40e03f779" providerId="ADAL" clId="{4E0AD89D-42A4-EC4B-9939-DC2CA3645C0B}" dt="2022-09-14T07:26:28.908" v="2"/>
          <ac:spMkLst>
            <pc:docMk/>
            <pc:sldMk cId="2664819740" sldId="361"/>
            <ac:spMk id="6" creationId="{84EF3DE8-CCB9-25C4-1F33-F081AE2A3A02}"/>
          </ac:spMkLst>
        </pc:spChg>
        <pc:spChg chg="add mod">
          <ac:chgData name="Michael Brust" userId="c81257d6-3c9a-4013-bbaa-d8f40e03f779" providerId="ADAL" clId="{4E0AD89D-42A4-EC4B-9939-DC2CA3645C0B}" dt="2022-09-14T07:26:28.908" v="2"/>
          <ac:spMkLst>
            <pc:docMk/>
            <pc:sldMk cId="2664819740" sldId="361"/>
            <ac:spMk id="7" creationId="{07478A6B-EA0E-7F6A-F9F2-C440B2858839}"/>
          </ac:spMkLst>
        </pc:spChg>
        <pc:spChg chg="add mod">
          <ac:chgData name="Michael Brust" userId="c81257d6-3c9a-4013-bbaa-d8f40e03f779" providerId="ADAL" clId="{4E0AD89D-42A4-EC4B-9939-DC2CA3645C0B}" dt="2022-09-14T07:26:28.908" v="2"/>
          <ac:spMkLst>
            <pc:docMk/>
            <pc:sldMk cId="2664819740" sldId="361"/>
            <ac:spMk id="8" creationId="{7E268AAC-1E57-B322-B7D7-E4C5DC5045C1}"/>
          </ac:spMkLst>
        </pc:spChg>
        <pc:spChg chg="add mod">
          <ac:chgData name="Michael Brust" userId="c81257d6-3c9a-4013-bbaa-d8f40e03f779" providerId="ADAL" clId="{4E0AD89D-42A4-EC4B-9939-DC2CA3645C0B}" dt="2022-09-14T07:26:28.908" v="2"/>
          <ac:spMkLst>
            <pc:docMk/>
            <pc:sldMk cId="2664819740" sldId="361"/>
            <ac:spMk id="9" creationId="{F3259496-1472-D564-5694-2704E246A7F0}"/>
          </ac:spMkLst>
        </pc:spChg>
        <pc:spChg chg="add mod">
          <ac:chgData name="Michael Brust" userId="c81257d6-3c9a-4013-bbaa-d8f40e03f779" providerId="ADAL" clId="{4E0AD89D-42A4-EC4B-9939-DC2CA3645C0B}" dt="2022-09-14T07:26:28.908" v="2"/>
          <ac:spMkLst>
            <pc:docMk/>
            <pc:sldMk cId="2664819740" sldId="361"/>
            <ac:spMk id="10" creationId="{80301C82-8C8F-B519-B792-E5A8D4BC4FDF}"/>
          </ac:spMkLst>
        </pc:spChg>
        <pc:spChg chg="add mod">
          <ac:chgData name="Michael Brust" userId="c81257d6-3c9a-4013-bbaa-d8f40e03f779" providerId="ADAL" clId="{4E0AD89D-42A4-EC4B-9939-DC2CA3645C0B}" dt="2022-09-14T07:26:28.908" v="2"/>
          <ac:spMkLst>
            <pc:docMk/>
            <pc:sldMk cId="2664819740" sldId="361"/>
            <ac:spMk id="11" creationId="{5293822D-705B-5E10-C85F-95F0A0ADDDA6}"/>
          </ac:spMkLst>
        </pc:spChg>
        <pc:spChg chg="add mod">
          <ac:chgData name="Michael Brust" userId="c81257d6-3c9a-4013-bbaa-d8f40e03f779" providerId="ADAL" clId="{4E0AD89D-42A4-EC4B-9939-DC2CA3645C0B}" dt="2022-09-14T07:26:28.908" v="2"/>
          <ac:spMkLst>
            <pc:docMk/>
            <pc:sldMk cId="2664819740" sldId="361"/>
            <ac:spMk id="12" creationId="{14567467-7BBC-7F94-08A0-293C2C465F10}"/>
          </ac:spMkLst>
        </pc:spChg>
        <pc:spChg chg="add mod">
          <ac:chgData name="Michael Brust" userId="c81257d6-3c9a-4013-bbaa-d8f40e03f779" providerId="ADAL" clId="{4E0AD89D-42A4-EC4B-9939-DC2CA3645C0B}" dt="2022-09-14T07:26:28.908" v="2"/>
          <ac:spMkLst>
            <pc:docMk/>
            <pc:sldMk cId="2664819740" sldId="361"/>
            <ac:spMk id="13" creationId="{35AAFDE8-590C-52CD-FAC0-D3CFB33E9DC8}"/>
          </ac:spMkLst>
        </pc:spChg>
        <pc:spChg chg="mod">
          <ac:chgData name="Michael Brust" userId="c81257d6-3c9a-4013-bbaa-d8f40e03f779" providerId="ADAL" clId="{4E0AD89D-42A4-EC4B-9939-DC2CA3645C0B}" dt="2022-09-14T07:26:35.279" v="11" actId="20577"/>
          <ac:spMkLst>
            <pc:docMk/>
            <pc:sldMk cId="2664819740" sldId="361"/>
            <ac:spMk id="15" creationId="{9D8E4F34-6AD0-4869-89AA-5E1284916322}"/>
          </ac:spMkLst>
        </pc:spChg>
        <pc:spChg chg="mod">
          <ac:chgData name="Michael Brust" userId="c81257d6-3c9a-4013-bbaa-d8f40e03f779" providerId="ADAL" clId="{4E0AD89D-42A4-EC4B-9939-DC2CA3645C0B}" dt="2022-09-14T07:26:28.908" v="2"/>
          <ac:spMkLst>
            <pc:docMk/>
            <pc:sldMk cId="2664819740" sldId="361"/>
            <ac:spMk id="16" creationId="{50582B86-1198-2C03-8ED3-9A4A422F54AF}"/>
          </ac:spMkLst>
        </pc:spChg>
        <pc:spChg chg="mod">
          <ac:chgData name="Michael Brust" userId="c81257d6-3c9a-4013-bbaa-d8f40e03f779" providerId="ADAL" clId="{4E0AD89D-42A4-EC4B-9939-DC2CA3645C0B}" dt="2022-09-14T07:26:28.908" v="2"/>
          <ac:spMkLst>
            <pc:docMk/>
            <pc:sldMk cId="2664819740" sldId="361"/>
            <ac:spMk id="17" creationId="{38E4E879-4DCD-2B6B-EE37-0DCC1EF35DB4}"/>
          </ac:spMkLst>
        </pc:spChg>
        <pc:spChg chg="add mod">
          <ac:chgData name="Michael Brust" userId="c81257d6-3c9a-4013-bbaa-d8f40e03f779" providerId="ADAL" clId="{4E0AD89D-42A4-EC4B-9939-DC2CA3645C0B}" dt="2022-09-14T07:26:28.908" v="2"/>
          <ac:spMkLst>
            <pc:docMk/>
            <pc:sldMk cId="2664819740" sldId="361"/>
            <ac:spMk id="18" creationId="{B0BE8840-CD55-62D4-105F-807213967168}"/>
          </ac:spMkLst>
        </pc:spChg>
        <pc:spChg chg="add mod">
          <ac:chgData name="Michael Brust" userId="c81257d6-3c9a-4013-bbaa-d8f40e03f779" providerId="ADAL" clId="{4E0AD89D-42A4-EC4B-9939-DC2CA3645C0B}" dt="2022-09-14T07:26:28.908" v="2"/>
          <ac:spMkLst>
            <pc:docMk/>
            <pc:sldMk cId="2664819740" sldId="361"/>
            <ac:spMk id="19" creationId="{BED0C38B-16CE-D0E8-9352-9DAA2E1D15C3}"/>
          </ac:spMkLst>
        </pc:spChg>
        <pc:spChg chg="add mod">
          <ac:chgData name="Michael Brust" userId="c81257d6-3c9a-4013-bbaa-d8f40e03f779" providerId="ADAL" clId="{4E0AD89D-42A4-EC4B-9939-DC2CA3645C0B}" dt="2022-09-14T07:26:28.908" v="2"/>
          <ac:spMkLst>
            <pc:docMk/>
            <pc:sldMk cId="2664819740" sldId="361"/>
            <ac:spMk id="20" creationId="{A41085C4-BAEB-958C-A6F4-3A031F8DC9A6}"/>
          </ac:spMkLst>
        </pc:spChg>
        <pc:spChg chg="add mod">
          <ac:chgData name="Michael Brust" userId="c81257d6-3c9a-4013-bbaa-d8f40e03f779" providerId="ADAL" clId="{4E0AD89D-42A4-EC4B-9939-DC2CA3645C0B}" dt="2022-09-14T07:26:28.908" v="2"/>
          <ac:spMkLst>
            <pc:docMk/>
            <pc:sldMk cId="2664819740" sldId="361"/>
            <ac:spMk id="21" creationId="{CE4C6782-077C-7B7B-5D0E-86F9F893FF31}"/>
          </ac:spMkLst>
        </pc:spChg>
        <pc:spChg chg="add mod">
          <ac:chgData name="Michael Brust" userId="c81257d6-3c9a-4013-bbaa-d8f40e03f779" providerId="ADAL" clId="{4E0AD89D-42A4-EC4B-9939-DC2CA3645C0B}" dt="2022-09-14T07:26:28.908" v="2"/>
          <ac:spMkLst>
            <pc:docMk/>
            <pc:sldMk cId="2664819740" sldId="361"/>
            <ac:spMk id="22" creationId="{45CA51DF-E3BA-DFC5-EA2F-34E743CDF5B9}"/>
          </ac:spMkLst>
        </pc:spChg>
        <pc:spChg chg="add mod">
          <ac:chgData name="Michael Brust" userId="c81257d6-3c9a-4013-bbaa-d8f40e03f779" providerId="ADAL" clId="{4E0AD89D-42A4-EC4B-9939-DC2CA3645C0B}" dt="2022-09-14T07:26:28.908" v="2"/>
          <ac:spMkLst>
            <pc:docMk/>
            <pc:sldMk cId="2664819740" sldId="361"/>
            <ac:spMk id="23" creationId="{18C4072A-766B-FDF5-72C3-4A6FD134D7FF}"/>
          </ac:spMkLst>
        </pc:spChg>
        <pc:spChg chg="add mod">
          <ac:chgData name="Michael Brust" userId="c81257d6-3c9a-4013-bbaa-d8f40e03f779" providerId="ADAL" clId="{4E0AD89D-42A4-EC4B-9939-DC2CA3645C0B}" dt="2022-09-14T07:26:28.908" v="2"/>
          <ac:spMkLst>
            <pc:docMk/>
            <pc:sldMk cId="2664819740" sldId="361"/>
            <ac:spMk id="24" creationId="{B2EC9FCF-2D50-23CC-5C59-96D8C557CB43}"/>
          </ac:spMkLst>
        </pc:spChg>
        <pc:spChg chg="del">
          <ac:chgData name="Michael Brust" userId="c81257d6-3c9a-4013-bbaa-d8f40e03f779" providerId="ADAL" clId="{4E0AD89D-42A4-EC4B-9939-DC2CA3645C0B}" dt="2022-09-14T07:26:24.510" v="0" actId="478"/>
          <ac:spMkLst>
            <pc:docMk/>
            <pc:sldMk cId="2664819740" sldId="361"/>
            <ac:spMk id="25" creationId="{2C8A1C6F-AF60-4C49-A182-BF75F10529DD}"/>
          </ac:spMkLst>
        </pc:spChg>
        <pc:spChg chg="del">
          <ac:chgData name="Michael Brust" userId="c81257d6-3c9a-4013-bbaa-d8f40e03f779" providerId="ADAL" clId="{4E0AD89D-42A4-EC4B-9939-DC2CA3645C0B}" dt="2022-09-14T07:26:24.510" v="0" actId="478"/>
          <ac:spMkLst>
            <pc:docMk/>
            <pc:sldMk cId="2664819740" sldId="361"/>
            <ac:spMk id="26" creationId="{3CE6FA06-DF30-4980-ACF6-847ABB3C7A00}"/>
          </ac:spMkLst>
        </pc:spChg>
        <pc:spChg chg="del">
          <ac:chgData name="Michael Brust" userId="c81257d6-3c9a-4013-bbaa-d8f40e03f779" providerId="ADAL" clId="{4E0AD89D-42A4-EC4B-9939-DC2CA3645C0B}" dt="2022-09-14T07:26:24.510" v="0" actId="478"/>
          <ac:spMkLst>
            <pc:docMk/>
            <pc:sldMk cId="2664819740" sldId="361"/>
            <ac:spMk id="27" creationId="{9CF3906F-975C-E3E8-9267-B0815B6D2DF5}"/>
          </ac:spMkLst>
        </pc:spChg>
        <pc:spChg chg="del">
          <ac:chgData name="Michael Brust" userId="c81257d6-3c9a-4013-bbaa-d8f40e03f779" providerId="ADAL" clId="{4E0AD89D-42A4-EC4B-9939-DC2CA3645C0B}" dt="2022-09-14T07:26:24.510" v="0" actId="478"/>
          <ac:spMkLst>
            <pc:docMk/>
            <pc:sldMk cId="2664819740" sldId="361"/>
            <ac:spMk id="28" creationId="{E5061A44-AF2E-9BEA-12F4-7A31B17C3A8C}"/>
          </ac:spMkLst>
        </pc:spChg>
        <pc:spChg chg="del">
          <ac:chgData name="Michael Brust" userId="c81257d6-3c9a-4013-bbaa-d8f40e03f779" providerId="ADAL" clId="{4E0AD89D-42A4-EC4B-9939-DC2CA3645C0B}" dt="2022-09-14T07:26:24.510" v="0" actId="478"/>
          <ac:spMkLst>
            <pc:docMk/>
            <pc:sldMk cId="2664819740" sldId="361"/>
            <ac:spMk id="29" creationId="{CDF905F1-064D-2DBE-B772-DD0700F8613B}"/>
          </ac:spMkLst>
        </pc:spChg>
        <pc:spChg chg="del">
          <ac:chgData name="Michael Brust" userId="c81257d6-3c9a-4013-bbaa-d8f40e03f779" providerId="ADAL" clId="{4E0AD89D-42A4-EC4B-9939-DC2CA3645C0B}" dt="2022-09-14T07:26:24.510" v="0" actId="478"/>
          <ac:spMkLst>
            <pc:docMk/>
            <pc:sldMk cId="2664819740" sldId="361"/>
            <ac:spMk id="30" creationId="{958EF082-DCCA-EC15-AD31-85CDC0AF8FEC}"/>
          </ac:spMkLst>
        </pc:spChg>
        <pc:spChg chg="del">
          <ac:chgData name="Michael Brust" userId="c81257d6-3c9a-4013-bbaa-d8f40e03f779" providerId="ADAL" clId="{4E0AD89D-42A4-EC4B-9939-DC2CA3645C0B}" dt="2022-09-14T07:26:24.510" v="0" actId="478"/>
          <ac:spMkLst>
            <pc:docMk/>
            <pc:sldMk cId="2664819740" sldId="361"/>
            <ac:spMk id="31" creationId="{0B4DF568-DCD0-A166-522D-F1908FBB68CD}"/>
          </ac:spMkLst>
        </pc:spChg>
        <pc:spChg chg="add mod">
          <ac:chgData name="Michael Brust" userId="c81257d6-3c9a-4013-bbaa-d8f40e03f779" providerId="ADAL" clId="{4E0AD89D-42A4-EC4B-9939-DC2CA3645C0B}" dt="2022-09-14T07:26:28.908" v="2"/>
          <ac:spMkLst>
            <pc:docMk/>
            <pc:sldMk cId="2664819740" sldId="361"/>
            <ac:spMk id="32" creationId="{928D02E7-BCEB-62B1-A9C2-977A1ABA28EF}"/>
          </ac:spMkLst>
        </pc:spChg>
        <pc:spChg chg="del">
          <ac:chgData name="Michael Brust" userId="c81257d6-3c9a-4013-bbaa-d8f40e03f779" providerId="ADAL" clId="{4E0AD89D-42A4-EC4B-9939-DC2CA3645C0B}" dt="2022-09-14T07:26:24.510" v="0" actId="478"/>
          <ac:spMkLst>
            <pc:docMk/>
            <pc:sldMk cId="2664819740" sldId="361"/>
            <ac:spMk id="33" creationId="{F27CD7E3-1CD6-91BC-E711-272D0B0D89EA}"/>
          </ac:spMkLst>
        </pc:spChg>
        <pc:spChg chg="add mod">
          <ac:chgData name="Michael Brust" userId="c81257d6-3c9a-4013-bbaa-d8f40e03f779" providerId="ADAL" clId="{4E0AD89D-42A4-EC4B-9939-DC2CA3645C0B}" dt="2022-09-14T07:26:28.908" v="2"/>
          <ac:spMkLst>
            <pc:docMk/>
            <pc:sldMk cId="2664819740" sldId="361"/>
            <ac:spMk id="34" creationId="{AA5EC9FA-28AF-E322-95DA-4F41777DFA39}"/>
          </ac:spMkLst>
        </pc:spChg>
        <pc:spChg chg="del">
          <ac:chgData name="Michael Brust" userId="c81257d6-3c9a-4013-bbaa-d8f40e03f779" providerId="ADAL" clId="{4E0AD89D-42A4-EC4B-9939-DC2CA3645C0B}" dt="2022-09-14T07:26:24.510" v="0" actId="478"/>
          <ac:spMkLst>
            <pc:docMk/>
            <pc:sldMk cId="2664819740" sldId="361"/>
            <ac:spMk id="35" creationId="{A086FE51-DB8C-73F4-1E31-8D5AF547CD32}"/>
          </ac:spMkLst>
        </pc:spChg>
        <pc:spChg chg="add mod">
          <ac:chgData name="Michael Brust" userId="c81257d6-3c9a-4013-bbaa-d8f40e03f779" providerId="ADAL" clId="{4E0AD89D-42A4-EC4B-9939-DC2CA3645C0B}" dt="2022-09-14T07:26:28.908" v="2"/>
          <ac:spMkLst>
            <pc:docMk/>
            <pc:sldMk cId="2664819740" sldId="361"/>
            <ac:spMk id="36" creationId="{9F4D790B-EF49-CFF9-1E3B-7383FCF1B4D0}"/>
          </ac:spMkLst>
        </pc:spChg>
        <pc:spChg chg="del">
          <ac:chgData name="Michael Brust" userId="c81257d6-3c9a-4013-bbaa-d8f40e03f779" providerId="ADAL" clId="{4E0AD89D-42A4-EC4B-9939-DC2CA3645C0B}" dt="2022-09-14T07:26:24.510" v="0" actId="478"/>
          <ac:spMkLst>
            <pc:docMk/>
            <pc:sldMk cId="2664819740" sldId="361"/>
            <ac:spMk id="37" creationId="{9951BAF0-292A-4444-F6DE-427C56967FA0}"/>
          </ac:spMkLst>
        </pc:spChg>
        <pc:spChg chg="del">
          <ac:chgData name="Michael Brust" userId="c81257d6-3c9a-4013-bbaa-d8f40e03f779" providerId="ADAL" clId="{4E0AD89D-42A4-EC4B-9939-DC2CA3645C0B}" dt="2022-09-14T07:26:24.510" v="0" actId="478"/>
          <ac:spMkLst>
            <pc:docMk/>
            <pc:sldMk cId="2664819740" sldId="361"/>
            <ac:spMk id="39" creationId="{E0E80DD3-9BA4-24AD-14D2-DE8DF232C7FC}"/>
          </ac:spMkLst>
        </pc:spChg>
        <pc:spChg chg="del">
          <ac:chgData name="Michael Brust" userId="c81257d6-3c9a-4013-bbaa-d8f40e03f779" providerId="ADAL" clId="{4E0AD89D-42A4-EC4B-9939-DC2CA3645C0B}" dt="2022-09-14T07:26:24.510" v="0" actId="478"/>
          <ac:spMkLst>
            <pc:docMk/>
            <pc:sldMk cId="2664819740" sldId="361"/>
            <ac:spMk id="41" creationId="{D70EDFE5-D98E-20C2-F50B-AC21684A1EF3}"/>
          </ac:spMkLst>
        </pc:spChg>
        <pc:spChg chg="del">
          <ac:chgData name="Michael Brust" userId="c81257d6-3c9a-4013-bbaa-d8f40e03f779" providerId="ADAL" clId="{4E0AD89D-42A4-EC4B-9939-DC2CA3645C0B}" dt="2022-09-14T07:26:24.510" v="0" actId="478"/>
          <ac:spMkLst>
            <pc:docMk/>
            <pc:sldMk cId="2664819740" sldId="361"/>
            <ac:spMk id="43" creationId="{7EA4C1DC-4A0A-5D80-A62E-C1DF1E4D81A5}"/>
          </ac:spMkLst>
        </pc:spChg>
        <pc:spChg chg="del">
          <ac:chgData name="Michael Brust" userId="c81257d6-3c9a-4013-bbaa-d8f40e03f779" providerId="ADAL" clId="{4E0AD89D-42A4-EC4B-9939-DC2CA3645C0B}" dt="2022-09-14T07:26:24.510" v="0" actId="478"/>
          <ac:spMkLst>
            <pc:docMk/>
            <pc:sldMk cId="2664819740" sldId="361"/>
            <ac:spMk id="45" creationId="{4EFCBEB7-5BA0-977C-0E4C-3A689A362290}"/>
          </ac:spMkLst>
        </pc:spChg>
        <pc:spChg chg="del">
          <ac:chgData name="Michael Brust" userId="c81257d6-3c9a-4013-bbaa-d8f40e03f779" providerId="ADAL" clId="{4E0AD89D-42A4-EC4B-9939-DC2CA3645C0B}" dt="2022-09-14T07:26:24.510" v="0" actId="478"/>
          <ac:spMkLst>
            <pc:docMk/>
            <pc:sldMk cId="2664819740" sldId="361"/>
            <ac:spMk id="47" creationId="{2B0C63A5-A953-9337-743D-F16D49961108}"/>
          </ac:spMkLst>
        </pc:spChg>
        <pc:spChg chg="del">
          <ac:chgData name="Michael Brust" userId="c81257d6-3c9a-4013-bbaa-d8f40e03f779" providerId="ADAL" clId="{4E0AD89D-42A4-EC4B-9939-DC2CA3645C0B}" dt="2022-09-14T07:26:24.510" v="0" actId="478"/>
          <ac:spMkLst>
            <pc:docMk/>
            <pc:sldMk cId="2664819740" sldId="361"/>
            <ac:spMk id="49" creationId="{307DE916-72DE-CE26-CFEE-E31A6752AE7C}"/>
          </ac:spMkLst>
        </pc:spChg>
        <pc:spChg chg="del">
          <ac:chgData name="Michael Brust" userId="c81257d6-3c9a-4013-bbaa-d8f40e03f779" providerId="ADAL" clId="{4E0AD89D-42A4-EC4B-9939-DC2CA3645C0B}" dt="2022-09-14T07:26:24.510" v="0" actId="478"/>
          <ac:spMkLst>
            <pc:docMk/>
            <pc:sldMk cId="2664819740" sldId="361"/>
            <ac:spMk id="87" creationId="{A9405A90-8586-4AEC-B5E1-3C3EBB93113D}"/>
          </ac:spMkLst>
        </pc:spChg>
        <pc:grpChg chg="add mod">
          <ac:chgData name="Michael Brust" userId="c81257d6-3c9a-4013-bbaa-d8f40e03f779" providerId="ADAL" clId="{4E0AD89D-42A4-EC4B-9939-DC2CA3645C0B}" dt="2022-09-14T07:26:28.908" v="2"/>
          <ac:grpSpMkLst>
            <pc:docMk/>
            <pc:sldMk cId="2664819740" sldId="361"/>
            <ac:grpSpMk id="14" creationId="{270C7514-4DA8-60A8-06D4-40B7ADE340AB}"/>
          </ac:grpSpMkLst>
        </pc:grpChg>
      </pc:sldChg>
    </pc:docChg>
  </pc:docChgLst>
  <pc:docChgLst>
    <pc:chgData name="Michael Brust" userId="c81257d6-3c9a-4013-bbaa-d8f40e03f779" providerId="ADAL" clId="{C60BDCF3-1F4B-5949-9385-1997EE61370A}"/>
    <pc:docChg chg="addSld delSld modSld sldOrd">
      <pc:chgData name="Michael Brust" userId="c81257d6-3c9a-4013-bbaa-d8f40e03f779" providerId="ADAL" clId="{C60BDCF3-1F4B-5949-9385-1997EE61370A}" dt="2022-10-10T09:07:23.713" v="7" actId="2696"/>
      <pc:docMkLst>
        <pc:docMk/>
      </pc:docMkLst>
      <pc:sldChg chg="del ord">
        <pc:chgData name="Michael Brust" userId="c81257d6-3c9a-4013-bbaa-d8f40e03f779" providerId="ADAL" clId="{C60BDCF3-1F4B-5949-9385-1997EE61370A}" dt="2022-10-10T09:02:28.736" v="6" actId="2696"/>
        <pc:sldMkLst>
          <pc:docMk/>
          <pc:sldMk cId="4129502188" sldId="2147374927"/>
        </pc:sldMkLst>
      </pc:sldChg>
      <pc:sldChg chg="modSp mod">
        <pc:chgData name="Michael Brust" userId="c81257d6-3c9a-4013-bbaa-d8f40e03f779" providerId="ADAL" clId="{C60BDCF3-1F4B-5949-9385-1997EE61370A}" dt="2022-10-10T08:54:51.456" v="2" actId="20577"/>
        <pc:sldMkLst>
          <pc:docMk/>
          <pc:sldMk cId="3213219610" sldId="2147374929"/>
        </pc:sldMkLst>
        <pc:spChg chg="mod">
          <ac:chgData name="Michael Brust" userId="c81257d6-3c9a-4013-bbaa-d8f40e03f779" providerId="ADAL" clId="{C60BDCF3-1F4B-5949-9385-1997EE61370A}" dt="2022-10-10T08:54:51.456" v="2" actId="20577"/>
          <ac:spMkLst>
            <pc:docMk/>
            <pc:sldMk cId="3213219610" sldId="2147374929"/>
            <ac:spMk id="22" creationId="{019172DE-2AF3-8846-CB71-053560DF77CB}"/>
          </ac:spMkLst>
        </pc:spChg>
      </pc:sldChg>
      <pc:sldChg chg="add">
        <pc:chgData name="Michael Brust" userId="c81257d6-3c9a-4013-bbaa-d8f40e03f779" providerId="ADAL" clId="{C60BDCF3-1F4B-5949-9385-1997EE61370A}" dt="2022-10-10T08:59:32.159" v="4"/>
        <pc:sldMkLst>
          <pc:docMk/>
          <pc:sldMk cId="55494492" sldId="2147374952"/>
        </pc:sldMkLst>
      </pc:sldChg>
      <pc:sldChg chg="add del">
        <pc:chgData name="Michael Brust" userId="c81257d6-3c9a-4013-bbaa-d8f40e03f779" providerId="ADAL" clId="{C60BDCF3-1F4B-5949-9385-1997EE61370A}" dt="2022-10-10T09:07:23.713" v="7" actId="2696"/>
        <pc:sldMkLst>
          <pc:docMk/>
          <pc:sldMk cId="351358272" sldId="2147374953"/>
        </pc:sldMkLst>
      </pc:sldChg>
      <pc:sldChg chg="add">
        <pc:chgData name="Michael Brust" userId="c81257d6-3c9a-4013-bbaa-d8f40e03f779" providerId="ADAL" clId="{C60BDCF3-1F4B-5949-9385-1997EE61370A}" dt="2022-10-10T09:02:24.952" v="5"/>
        <pc:sldMkLst>
          <pc:docMk/>
          <pc:sldMk cId="3598139455" sldId="214737495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A05-4376-B5C3-B2E8BA7D530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A05-4376-B5C3-B2E8BA7D530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A05-4376-B5C3-B2E8BA7D530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A05-4376-B5C3-B2E8BA7D530C}"/>
              </c:ext>
            </c:extLst>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90</c:v>
                </c:pt>
                <c:pt idx="1">
                  <c:v>90</c:v>
                </c:pt>
                <c:pt idx="2">
                  <c:v>90</c:v>
                </c:pt>
                <c:pt idx="3">
                  <c:v>90</c:v>
                </c:pt>
              </c:numCache>
            </c:numRef>
          </c:val>
          <c:extLst>
            <c:ext xmlns:c16="http://schemas.microsoft.com/office/drawing/2014/chart" uri="{C3380CC4-5D6E-409C-BE32-E72D297353CC}">
              <c16:uniqueId val="{00000008-3A05-4376-B5C3-B2E8BA7D530C}"/>
            </c:ext>
          </c:extLst>
        </c:ser>
        <c:dLbls>
          <c:showLegendKey val="0"/>
          <c:showVal val="0"/>
          <c:showCatName val="0"/>
          <c:showSerName val="0"/>
          <c:showPercent val="1"/>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0.1267</cdr:x>
      <cdr:y>0.34741</cdr:y>
    </cdr:from>
    <cdr:to>
      <cdr:x>0.30313</cdr:x>
      <cdr:y>0.63233</cdr:y>
    </cdr:to>
    <cdr:sp macro="" textlink="">
      <cdr:nvSpPr>
        <cdr:cNvPr id="2" name="Oval 1">
          <a:extLst xmlns:a="http://schemas.openxmlformats.org/drawingml/2006/main">
            <a:ext uri="{FF2B5EF4-FFF2-40B4-BE49-F238E27FC236}">
              <a16:creationId xmlns:a16="http://schemas.microsoft.com/office/drawing/2014/main" id="{1320E8B1-54AF-4E85-B7F0-D83070A8BAD8}"/>
            </a:ext>
          </a:extLst>
        </cdr:cNvPr>
        <cdr:cNvSpPr/>
      </cdr:nvSpPr>
      <cdr:spPr>
        <a:xfrm xmlns:a="http://schemas.openxmlformats.org/drawingml/2006/main">
          <a:off x="820510" y="1393054"/>
          <a:ext cx="1142511" cy="1142511"/>
        </a:xfrm>
        <a:prstGeom xmlns:a="http://schemas.openxmlformats.org/drawingml/2006/main" prst="ellipse">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endParaRPr lang="en-US" dirty="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a:spLocks noGrp="1"/>
          </p:cNvSpPr>
          <p:nvPr>
            <p:ph type="sldNum" sz="quarter" idx="3"/>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a:t>
            </a:fld>
            <a:endParaRPr lang="nl-NL" sz="1000">
              <a:latin typeface="Verdana" pitchFamily="34" charset="0"/>
              <a:ea typeface="Verdana" pitchFamily="34" charset="0"/>
              <a:cs typeface="Verdana" pitchFamily="34" charset="0"/>
            </a:endParaRPr>
          </a:p>
        </p:txBody>
      </p:sp>
      <p:sp>
        <p:nvSpPr>
          <p:cNvPr id="7" name="AddNotifier#2"/>
          <p:cNvSpPr txBox="1">
            <a:spLocks noChangeArrowheads="1"/>
          </p:cNvSpPr>
          <p:nvPr/>
        </p:nvSpPr>
        <p:spPr bwMode="auto">
          <a:xfrm>
            <a:off x="228899" y="8544386"/>
            <a:ext cx="5524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a:latin typeface="Verdana" pitchFamily="34" charset="0"/>
                <a:ea typeface="Verdana" pitchFamily="34" charset="0"/>
                <a:cs typeface="Verdana" pitchFamily="34" charset="0"/>
              </a:rPr>
              <a:t>Atos, the Atos logo, Atos|Syntel are registered trademarks of the Atos group. © 2021 Atos. Confidential information owned by Atos, to be used by the recipient only. This document, or any part of it, may not be reproduced, copied, circulated and/or distributed nor quoted without prior written approval from Atos.</a:t>
            </a:r>
          </a:p>
        </p:txBody>
      </p:sp>
      <p:pic>
        <p:nvPicPr>
          <p:cNvPr id="5" name="Picture 4">
            <a:extLst>
              <a:ext uri="{FF2B5EF4-FFF2-40B4-BE49-F238E27FC236}">
                <a16:creationId xmlns:a16="http://schemas.microsoft.com/office/drawing/2014/main" id="{7C0B47E3-4B8A-412D-9E39-5EE8C19B4D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5494865" y="239574"/>
            <a:ext cx="876985" cy="287357"/>
          </a:xfrm>
          <a:prstGeom prst="rect">
            <a:avLst/>
          </a:prstGeom>
        </p:spPr>
      </p:pic>
    </p:spTree>
    <p:extLst>
      <p:ext uri="{BB962C8B-B14F-4D97-AF65-F5344CB8AC3E}">
        <p14:creationId xmlns:p14="http://schemas.microsoft.com/office/powerpoint/2010/main" val="303569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5"/>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a:t>
            </a:fld>
            <a:endParaRPr lang="nl-NL" sz="1000">
              <a:latin typeface="Verdana" pitchFamily="34" charset="0"/>
              <a:ea typeface="Verdana" pitchFamily="34" charset="0"/>
              <a:cs typeface="Verdana" pitchFamily="34" charset="0"/>
            </a:endParaRPr>
          </a:p>
        </p:txBody>
      </p:sp>
      <p:sp>
        <p:nvSpPr>
          <p:cNvPr id="9" name="AddNotifier#3"/>
          <p:cNvSpPr txBox="1">
            <a:spLocks noChangeArrowheads="1"/>
          </p:cNvSpPr>
          <p:nvPr/>
        </p:nvSpPr>
        <p:spPr bwMode="auto">
          <a:xfrm>
            <a:off x="228899" y="8544386"/>
            <a:ext cx="54937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a:latin typeface="Verdana" pitchFamily="34" charset="0"/>
                <a:ea typeface="Verdana" pitchFamily="34" charset="0"/>
                <a:cs typeface="Verdana" pitchFamily="34" charset="0"/>
              </a:rPr>
              <a:t>Atos, the Atos logo, Atos|Syntel are registered trademarks of the Atos group. © 2021 Atos. Confidential information owned by Atos, to be used by the recipient only. This document, or any part of it, may not be reproduced, copied, circulated and/or distributed nor quoted without prior written approval from Atos.</a:t>
            </a:r>
          </a:p>
        </p:txBody>
      </p:sp>
      <p:pic>
        <p:nvPicPr>
          <p:cNvPr id="10" name="Picture 9">
            <a:extLst>
              <a:ext uri="{FF2B5EF4-FFF2-40B4-BE49-F238E27FC236}">
                <a16:creationId xmlns:a16="http://schemas.microsoft.com/office/drawing/2014/main" id="{D6CD2AE1-73D4-420E-8E4C-79FDFD5B1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5494865" y="239574"/>
            <a:ext cx="876985" cy="287357"/>
          </a:xfrm>
          <a:prstGeom prst="rect">
            <a:avLst/>
          </a:prstGeom>
        </p:spPr>
      </p:pic>
    </p:spTree>
    <p:extLst>
      <p:ext uri="{BB962C8B-B14F-4D97-AF65-F5344CB8AC3E}">
        <p14:creationId xmlns:p14="http://schemas.microsoft.com/office/powerpoint/2010/main" val="424252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Die Geschäftswelt erlebt derzeit massive Veränderungen an mehreren Fronten, die innovatives Denken erfordern, um die unvermeidlichen Herausforderungen umfassend zu bewältigen, die auf Unternehmen aller Formen und Größen, in allen Branchen und Sektoren zukommen werden. Wir bei ATOS Unify sind bestens gerüstet, um unseren Kunden dabei zu helfen, diese Herausforderungen gestärkt, klüger und besser auf die Zukunft vorbereitet zu überstehen. </a:t>
            </a:r>
            <a:endParaRPr lang="en-GB"/>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29520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16</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24074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17</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0324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10B12-E528-4D59-95AD-82AFC587F8BD}" type="slidenum">
              <a:rPr kumimoji="0" lang="nl-NL" sz="1000" b="0" i="0" u="none" strike="noStrike" kern="1200" cap="none" spc="0" normalizeH="0" baseline="0" noProof="0" smtClean="0">
                <a:ln>
                  <a:noFill/>
                </a:ln>
                <a:solidFill>
                  <a:prstClr val="black"/>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0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468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19</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65278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de-DE" sz="1200">
                <a:latin typeface="+mn-lt"/>
              </a:rPr>
              <a:t>Organisationen, die ihre Reise in die Cloud kurzfristig nicht vollständig abschließen können oder durch Compliance- oder regulatorische Anforderungen noch daran gehindert werden.</a:t>
            </a:r>
          </a:p>
          <a:p>
            <a:pPr>
              <a:spcAft>
                <a:spcPts val="1200"/>
              </a:spcAft>
            </a:pPr>
            <a:r>
              <a:rPr lang="de-DE" sz="1200">
                <a:latin typeface="+mn-lt"/>
              </a:rPr>
              <a:t>Unify Phone unterstützt Encryption at Rest und ist in europäischen Rechenzentren untergebracht, die von europäischen Teams betrieben werden.</a:t>
            </a:r>
          </a:p>
          <a:p>
            <a:pPr>
              <a:spcAft>
                <a:spcPts val="1200"/>
              </a:spcAft>
            </a:pPr>
            <a:endParaRPr lang="de-DE" sz="1200">
              <a:latin typeface="+mn-lt"/>
            </a:endParaRPr>
          </a:p>
          <a:p>
            <a:pPr>
              <a:spcAft>
                <a:spcPts val="1200"/>
              </a:spcAft>
            </a:pPr>
            <a:endParaRPr lang="de-DE" sz="1200">
              <a:latin typeface="+mn-lt"/>
            </a:endParaRPr>
          </a:p>
          <a:p>
            <a:pPr>
              <a:spcAft>
                <a:spcPts val="1200"/>
              </a:spcAft>
            </a:pPr>
            <a:r>
              <a:rPr lang="de-DE" sz="1200">
                <a:latin typeface="+mn-lt"/>
              </a:rPr>
              <a:t>Unternehmen mit Multi-Vendor-Lösungen, die einen reibungslosen Übergang in die Cloud anstreben und gleichzeitig die Benutzererfahrung vereinfachen möchten.</a:t>
            </a:r>
          </a:p>
          <a:p>
            <a:pPr>
              <a:spcAft>
                <a:spcPts val="1200"/>
              </a:spcAft>
            </a:pPr>
            <a:r>
              <a:rPr lang="de-DE" sz="1200">
                <a:latin typeface="+mn-lt"/>
              </a:rPr>
              <a:t>Kunden mit Investitionen in komplexe Workflows, die Technologien zur Weiterleitung eingehender Anrufe für Helpdesk- oder Contact-Center-ähnliche Anwendungsfälle nutzen.</a:t>
            </a:r>
          </a:p>
          <a:p>
            <a:pPr>
              <a:spcAft>
                <a:spcPts val="1200"/>
              </a:spcAft>
            </a:pPr>
            <a:r>
              <a:rPr lang="de-DE" sz="1200">
                <a:latin typeface="+mn-lt"/>
              </a:rPr>
              <a:t>Unify Phone bietet ein weiteres leistungsstarkes und flexibles Tool, mit dem unsere Kunden ihre Reise in die Cloud fortsetzen können, aber in ihrer eigenen Zeit. </a:t>
            </a:r>
            <a:endParaRPr lang="en-GB"/>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21</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4304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22</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6944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23</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1636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noProof="0"/>
              <a:t>Wir untersuchen derzeit, wie wir Unify Video in anderen Ländern einsetzen können, d.h. in Ländern, in denen UO noch nicht verfügbar ist.</a:t>
            </a:r>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27</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74522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28</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14689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29</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8812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olidFill>
                  <a:srgbClr val="FFFFFF"/>
                </a:solidFill>
              </a:rPr>
              <a:t>Smarte und sichere Meetings verändern das Alleine-Arbeiten - zum Zusammenarbeiten</a:t>
            </a:r>
            <a:endParaRPr lang="en-US"/>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4</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99119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38</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85659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OPTIONALE PORTFOLIO-ANSICHT</a:t>
            </a:r>
            <a:endParaRPr lang="en-GB"/>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5</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6252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6</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9885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de-DE" sz="1200" b="0" i="0" u="none" strike="noStrike">
                <a:solidFill>
                  <a:srgbClr val="000000"/>
                </a:solidFill>
                <a:effectLst/>
                <a:latin typeface="Arial" panose="020B0604020202020204" pitchFamily="34" charset="0"/>
              </a:rPr>
              <a:t>Die globale Wirtschaft erfordert neue Wege der Geschäftsabwicklung. Es ist einfach nicht machbar, an alle Standorte zu reisen, um sich mit Interessenten, Kunden, Führungskräften und Kollegen zu treffen. Das ist ineffizient, zu teuer und hemmt die Produktivität. Viele Unternehmen von heute sind global aufgestellt, mit verteilten Belegschaften, weltweiten Kunden und Kundenbetreuung rund um die Uhr. Wenn der Arbeitstag in einem Teil der Welt endet, fängt er auf einem anderen Kontinent gerade erst an. Immer mehr Wissensarbeiter tauschen ihre Arbeitsplätze in der Unternehmenszentrale gegen Remote Offices, mobile Arbeitsplätze und virtuelle Räume. Die Reisebudgets schrumpfen weiter, während die Notwendigkeit, mit globalen Teams zusammenzuarbeiten, weiter zunimmt. Die Orte, an denen Arbeit stattfindet, haben sich verändert - Mitarbeiter und Kunden erwarten jederzeit Interoperabilität, Flexibilität und Benutzerfreundlichkeit.</a:t>
            </a:r>
            <a:br>
              <a:rPr lang="en-GB" b="0">
                <a:effectLst/>
              </a:rPr>
            </a:br>
            <a:endParaRPr lang="en-GB"/>
          </a:p>
          <a:p>
            <a:endParaRPr lang="en-GB"/>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7</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7546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de-DE" sz="1200" b="0" i="0" u="none" strike="noStrike">
                <a:solidFill>
                  <a:srgbClr val="000000"/>
                </a:solidFill>
                <a:effectLst/>
                <a:latin typeface="Arial" panose="020B0604020202020204" pitchFamily="34" charset="0"/>
              </a:rPr>
              <a:t>Die Menschen haben heute mehr Auswahl an </a:t>
            </a:r>
            <a:r>
              <a:rPr lang="de-DE" sz="1200" b="0" i="0" u="none" strike="noStrike" err="1">
                <a:solidFill>
                  <a:srgbClr val="000000"/>
                </a:solidFill>
                <a:effectLst/>
                <a:latin typeface="Arial" panose="020B0604020202020204" pitchFamily="34" charset="0"/>
              </a:rPr>
              <a:t>Collaboration</a:t>
            </a:r>
            <a:r>
              <a:rPr lang="de-DE" sz="1200" b="0" i="0" u="none" strike="noStrike">
                <a:solidFill>
                  <a:srgbClr val="000000"/>
                </a:solidFill>
                <a:effectLst/>
                <a:latin typeface="Arial" panose="020B0604020202020204" pitchFamily="34" charset="0"/>
              </a:rPr>
              <a:t>-Tools. Sie nutzen auch mehr Tools als je zuvor. Infolgedessen wird die Zusammenarbeit in Unternehmen oft mit einem Mischmasch aus genehmigten und nicht genehmigten Anwendungen durchgeführt, die normalerweise nicht miteinander verbunden sind. Tatsächlich verwenden Mitarbeiter im Durchschnitt vier bis sechs Kommunikations-Apps pro Tag bei der Arbeit. Für viele lässt sich die Zusammenarbeit in Unternehmen wie folgt zusammenfassen: Je mehr Kollaborationstools verwendet werden, desto schlechter ist die Zusammenarbeit insgesamt.</a:t>
            </a:r>
            <a:endParaRPr lang="en-GB"/>
          </a:p>
          <a:p>
            <a:endParaRPr lang="en-GB"/>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8</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25659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9</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55490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12</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74696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Kunden, die eine Cloud-Lösung neben (parallel oder im Einklang mit) einer bestehenden Plattform betreiben möchten, von der sie noch bestimmte Funktionen benötigen. </a:t>
            </a:r>
          </a:p>
          <a:p>
            <a:r>
              <a:rPr lang="de-DE"/>
              <a:t>Kunden, die längerfristige Verträge mit ihrem </a:t>
            </a:r>
            <a:r>
              <a:rPr lang="de-DE" err="1"/>
              <a:t>Telefonieanbieter</a:t>
            </a:r>
            <a:r>
              <a:rPr lang="de-DE"/>
              <a:t> über Minuten und Rufnummern abgeschlossen haben. </a:t>
            </a:r>
          </a:p>
          <a:p>
            <a:r>
              <a:rPr lang="de-DE"/>
              <a:t>Kunden, die auf eine neue Cloud-Messaging- und Meeting-Plattform umsteigen möchten.</a:t>
            </a:r>
          </a:p>
          <a:p>
            <a:r>
              <a:rPr lang="de-DE"/>
              <a:t>Kunden, die Bedenken bezüglich des Speicherorts ihrer Daten haben.</a:t>
            </a:r>
            <a:endParaRPr lang="en-GB"/>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13</a:t>
            </a:fld>
            <a:endParaRPr lang="nl-NL"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24823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9" name="Picture 18" descr="Logo, company name&#10;&#10;Description automatically generated">
            <a:extLst>
              <a:ext uri="{FF2B5EF4-FFF2-40B4-BE49-F238E27FC236}">
                <a16:creationId xmlns:a16="http://schemas.microsoft.com/office/drawing/2014/main" id="{DB7F278B-96C1-472D-A6FC-46D5C5987C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724400" y="386861"/>
            <a:ext cx="4072196" cy="4071101"/>
          </a:xfrm>
          <a:prstGeom prst="rect">
            <a:avLst/>
          </a:prstGeom>
        </p:spPr>
      </p:pic>
      <p:sp>
        <p:nvSpPr>
          <p:cNvPr id="4" name="Text Placeholder 3">
            <a:extLst>
              <a:ext uri="{FF2B5EF4-FFF2-40B4-BE49-F238E27FC236}">
                <a16:creationId xmlns:a16="http://schemas.microsoft.com/office/drawing/2014/main" id="{4C62829B-E2C5-44BC-B862-8528BA6E42EB}"/>
              </a:ext>
            </a:extLst>
          </p:cNvPr>
          <p:cNvSpPr>
            <a:spLocks noGrp="1"/>
          </p:cNvSpPr>
          <p:nvPr userDrawn="1">
            <p:ph type="body" sz="quarter" idx="11" hasCustomPrompt="1"/>
          </p:nvPr>
        </p:nvSpPr>
        <p:spPr bwMode="invGray">
          <a:xfrm>
            <a:off x="318776" y="1276350"/>
            <a:ext cx="4685024" cy="1704242"/>
          </a:xfrm>
        </p:spPr>
        <p:txBody>
          <a:bodyPr lIns="0" tIns="0" rIns="0" bIns="0" anchor="ctr">
            <a:noAutofit/>
          </a:bodyPr>
          <a:lstStyle>
            <a:lvl1pPr marL="0" indent="0">
              <a:spcAft>
                <a:spcPts val="100"/>
              </a:spcAft>
              <a:buNone/>
              <a:defRPr sz="3200">
                <a:latin typeface="Raleway SemiBold" pitchFamily="2" charset="0"/>
              </a:defRPr>
            </a:lvl1pPr>
            <a:lvl2pPr marL="0" indent="0">
              <a:spcAft>
                <a:spcPts val="100"/>
              </a:spcAft>
              <a:buNone/>
              <a:defRPr sz="2400">
                <a:solidFill>
                  <a:schemeClr val="accent1"/>
                </a:solidFill>
                <a:latin typeface="Raleway SemiBold" pitchFamily="2" charset="0"/>
              </a:defRPr>
            </a:lvl2pPr>
          </a:lstStyle>
          <a:p>
            <a:pPr lvl="0"/>
            <a:r>
              <a:rPr lang="en-US"/>
              <a:t>Title in </a:t>
            </a:r>
            <a:r>
              <a:rPr lang="en-US" err="1"/>
              <a:t>Raleway</a:t>
            </a:r>
            <a:br>
              <a:rPr lang="en-US"/>
            </a:br>
            <a:r>
              <a:rPr lang="en-US" err="1"/>
              <a:t>SemiBold</a:t>
            </a:r>
            <a:r>
              <a:rPr lang="en-US"/>
              <a:t> 32pt</a:t>
            </a:r>
          </a:p>
          <a:p>
            <a:pPr lvl="1"/>
            <a:r>
              <a:rPr lang="en-US"/>
              <a:t>Subtitle in </a:t>
            </a:r>
            <a:r>
              <a:rPr lang="en-US" err="1"/>
              <a:t>Raleway</a:t>
            </a:r>
            <a:r>
              <a:rPr lang="en-US"/>
              <a:t> </a:t>
            </a:r>
            <a:br>
              <a:rPr lang="en-US"/>
            </a:br>
            <a:r>
              <a:rPr lang="en-US" err="1"/>
              <a:t>SemiBold</a:t>
            </a:r>
            <a:r>
              <a:rPr lang="en-US"/>
              <a:t> 24pt</a:t>
            </a:r>
          </a:p>
        </p:txBody>
      </p:sp>
      <p:sp>
        <p:nvSpPr>
          <p:cNvPr id="17" name="Text Placeholder 16">
            <a:extLst>
              <a:ext uri="{FF2B5EF4-FFF2-40B4-BE49-F238E27FC236}">
                <a16:creationId xmlns:a16="http://schemas.microsoft.com/office/drawing/2014/main" id="{B8AE34A7-F4A5-49F5-86B2-EC41ED39E6FE}"/>
              </a:ext>
            </a:extLst>
          </p:cNvPr>
          <p:cNvSpPr>
            <a:spLocks noGrp="1"/>
          </p:cNvSpPr>
          <p:nvPr userDrawn="1">
            <p:ph type="body" sz="quarter" idx="12" hasCustomPrompt="1"/>
          </p:nvPr>
        </p:nvSpPr>
        <p:spPr bwMode="invGray">
          <a:xfrm>
            <a:off x="318776" y="3683977"/>
            <a:ext cx="3201843" cy="553998"/>
          </a:xfrm>
        </p:spPr>
        <p:txBody>
          <a:bodyPr wrap="none" lIns="0" tIns="0" rIns="0" bIns="0">
            <a:noAutofit/>
          </a:bodyPr>
          <a:lstStyle>
            <a:lvl1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1pPr>
            <a:lvl2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2pPr>
            <a:lvl3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rgbClr val="808080"/>
                </a:solidFill>
                <a:latin typeface="Raleway Light" pitchFamily="2" charset="0"/>
                <a:ea typeface="Verdana" pitchFamily="34" charset="0"/>
                <a:cs typeface="Verdana" pitchFamily="34" charset="0"/>
              </a:defRPr>
            </a:lvl3pPr>
          </a:lstStyle>
          <a:p>
            <a:pPr lvl="0"/>
            <a:r>
              <a:rPr lang="en-US"/>
              <a:t>Presenter Name</a:t>
            </a:r>
          </a:p>
          <a:p>
            <a:pPr lvl="1"/>
            <a:r>
              <a:rPr lang="en-US"/>
              <a:t>Job Title</a:t>
            </a:r>
          </a:p>
          <a:p>
            <a:pPr lvl="1"/>
            <a:r>
              <a:rPr lang="en-US"/>
              <a:t>dd/mm/</a:t>
            </a:r>
            <a:r>
              <a:rPr lang="en-US" err="1"/>
              <a:t>yyyy</a:t>
            </a:r>
            <a:endParaRPr lang="en-US"/>
          </a:p>
        </p:txBody>
      </p:sp>
      <p:sp>
        <p:nvSpPr>
          <p:cNvPr id="11" name="AddClassification">
            <a:extLst>
              <a:ext uri="{FF2B5EF4-FFF2-40B4-BE49-F238E27FC236}">
                <a16:creationId xmlns:a16="http://schemas.microsoft.com/office/drawing/2014/main" id="{82C74C44-53B8-45F2-9C71-9833794F8D93}"/>
              </a:ext>
            </a:extLst>
          </p:cNvPr>
          <p:cNvSpPr txBox="1">
            <a:spLocks noChangeArrowheads="1"/>
          </p:cNvSpPr>
          <p:nvPr userDrawn="1"/>
        </p:nvSpPr>
        <p:spPr bwMode="invGray">
          <a:xfrm>
            <a:off x="4427728" y="4803626"/>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a:solidFill>
                  <a:schemeClr val="tx1"/>
                </a:solidFill>
                <a:latin typeface="Raleway Medium" pitchFamily="2" charset="0"/>
                <a:ea typeface="Verdana" pitchFamily="34" charset="0"/>
                <a:cs typeface="Verdana" pitchFamily="34" charset="0"/>
              </a:rPr>
              <a:t>© Atos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37731534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ara with design">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7EB26C2-51F4-4065-B6A9-87F434601DAA}"/>
              </a:ext>
            </a:extLst>
          </p:cNvPr>
          <p:cNvSpPr>
            <a:spLocks noChangeAspect="1"/>
          </p:cNvSpPr>
          <p:nvPr userDrawn="1"/>
        </p:nvSpPr>
        <p:spPr bwMode="invGray">
          <a:xfrm>
            <a:off x="6181530" y="2392656"/>
            <a:ext cx="886968" cy="886968"/>
          </a:xfrm>
          <a:prstGeom prst="ellipse">
            <a:avLst/>
          </a:prstGeom>
          <a:gradFill flip="none" rotWithShape="1">
            <a:gsLst>
              <a:gs pos="58000">
                <a:srgbClr val="039BDA">
                  <a:alpha val="30000"/>
                </a:srgbClr>
              </a:gs>
              <a:gs pos="9000">
                <a:schemeClr val="accent1"/>
              </a:gs>
              <a:gs pos="98000">
                <a:schemeClr val="accent1">
                  <a:alpha val="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93FF8DFD-45B0-4275-A8C1-385BB0860CAD}"/>
              </a:ext>
            </a:extLst>
          </p:cNvPr>
          <p:cNvSpPr>
            <a:spLocks noChangeAspect="1"/>
          </p:cNvSpPr>
          <p:nvPr userDrawn="1"/>
        </p:nvSpPr>
        <p:spPr bwMode="invGray">
          <a:xfrm>
            <a:off x="6539277" y="1276379"/>
            <a:ext cx="3047999" cy="3047999"/>
          </a:xfrm>
          <a:prstGeom prst="arc">
            <a:avLst>
              <a:gd name="adj1" fmla="val 5277044"/>
              <a:gd name="adj2" fmla="val 16275839"/>
            </a:avLst>
          </a:prstGeom>
          <a:ln w="47625">
            <a:gradFill flip="none" rotWithShape="1">
              <a:gsLst>
                <a:gs pos="0">
                  <a:schemeClr val="tx2">
                    <a:alpha val="0"/>
                  </a:schemeClr>
                </a:gs>
                <a:gs pos="50000">
                  <a:schemeClr val="accent6">
                    <a:lumMod val="25000"/>
                    <a:lumOff val="75000"/>
                  </a:schemeClr>
                </a:gs>
                <a:gs pos="6000">
                  <a:schemeClr val="accent6">
                    <a:lumMod val="25000"/>
                    <a:lumOff val="75000"/>
                    <a:alpha val="20000"/>
                  </a:schemeClr>
                </a:gs>
                <a:gs pos="94000">
                  <a:schemeClr val="accent6">
                    <a:lumMod val="25000"/>
                    <a:lumOff val="75000"/>
                    <a:alpha val="20000"/>
                  </a:schemeClr>
                </a:gs>
                <a:gs pos="100000">
                  <a:schemeClr val="tx2">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FEA2561D-8307-4588-B581-F9B15BE8CF14}"/>
              </a:ext>
            </a:extLst>
          </p:cNvPr>
          <p:cNvSpPr>
            <a:spLocks noChangeAspect="1"/>
          </p:cNvSpPr>
          <p:nvPr userDrawn="1"/>
        </p:nvSpPr>
        <p:spPr bwMode="invGray">
          <a:xfrm>
            <a:off x="6850080" y="3660489"/>
            <a:ext cx="886968" cy="886968"/>
          </a:xfrm>
          <a:prstGeom prst="ellipse">
            <a:avLst/>
          </a:prstGeom>
          <a:gradFill flip="none" rotWithShape="1">
            <a:gsLst>
              <a:gs pos="58000">
                <a:srgbClr val="039BDA">
                  <a:alpha val="30000"/>
                </a:srgbClr>
              </a:gs>
              <a:gs pos="9000">
                <a:schemeClr val="accent1"/>
              </a:gs>
              <a:gs pos="84000">
                <a:schemeClr val="accent1">
                  <a:alpha val="0"/>
                </a:schemeClr>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2EA899-5726-4F3E-A809-0837BD902FD6}"/>
              </a:ext>
            </a:extLst>
          </p:cNvPr>
          <p:cNvSpPr>
            <a:spLocks noChangeAspect="1"/>
          </p:cNvSpPr>
          <p:nvPr userDrawn="1"/>
        </p:nvSpPr>
        <p:spPr bwMode="invGray">
          <a:xfrm>
            <a:off x="6850080" y="1089026"/>
            <a:ext cx="886968" cy="886968"/>
          </a:xfrm>
          <a:prstGeom prst="ellipse">
            <a:avLst/>
          </a:prstGeom>
          <a:gradFill flip="none" rotWithShape="1">
            <a:gsLst>
              <a:gs pos="58000">
                <a:srgbClr val="039BDA">
                  <a:alpha val="30000"/>
                </a:srgbClr>
              </a:gs>
              <a:gs pos="9000">
                <a:schemeClr val="accent1"/>
              </a:gs>
              <a:gs pos="89000">
                <a:schemeClr val="accent1">
                  <a:alpha val="0"/>
                </a:schemeClr>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invGray">
          <a:xfrm>
            <a:off x="320674" y="1074738"/>
            <a:ext cx="5669280" cy="1005840"/>
          </a:xfrm>
        </p:spPr>
        <p:txBody>
          <a:bodyPr lIns="0" tIns="0" rIns="0" bIns="0" anchor="ctr"/>
          <a:lstStyle>
            <a:lvl1pPr marL="0" indent="0" algn="l">
              <a:buNone/>
              <a:defRPr>
                <a:latin typeface="Raleway Light" pitchFamily="2" charset="0"/>
              </a:defRPr>
            </a:lvl1pPr>
          </a:lstStyle>
          <a:p>
            <a:pPr lvl="0"/>
            <a:r>
              <a:rPr lang="en-US"/>
              <a:t>Text</a:t>
            </a:r>
          </a:p>
        </p:txBody>
      </p:sp>
      <p:sp>
        <p:nvSpPr>
          <p:cNvPr id="7" name="Text Placeholder 4">
            <a:extLst>
              <a:ext uri="{FF2B5EF4-FFF2-40B4-BE49-F238E27FC236}">
                <a16:creationId xmlns:a16="http://schemas.microsoft.com/office/drawing/2014/main" id="{A231BA4B-8E51-4730-9569-847C0722DAC8}"/>
              </a:ext>
            </a:extLst>
          </p:cNvPr>
          <p:cNvSpPr>
            <a:spLocks noGrp="1"/>
          </p:cNvSpPr>
          <p:nvPr>
            <p:ph type="body" sz="quarter" idx="1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8" name="Text Placeholder 5">
            <a:extLst>
              <a:ext uri="{FF2B5EF4-FFF2-40B4-BE49-F238E27FC236}">
                <a16:creationId xmlns:a16="http://schemas.microsoft.com/office/drawing/2014/main" id="{D36EF7ED-6900-4FD5-AA62-B93F5B77D31D}"/>
              </a:ext>
            </a:extLst>
          </p:cNvPr>
          <p:cNvSpPr>
            <a:spLocks noGrp="1"/>
          </p:cNvSpPr>
          <p:nvPr>
            <p:ph type="body" sz="quarter" idx="13" hasCustomPrompt="1"/>
          </p:nvPr>
        </p:nvSpPr>
        <p:spPr bwMode="invGray">
          <a:xfrm>
            <a:off x="320674" y="2320050"/>
            <a:ext cx="5669280" cy="1005840"/>
          </a:xfrm>
        </p:spPr>
        <p:txBody>
          <a:bodyPr lIns="0" tIns="0" rIns="0" bIns="0" anchor="ctr"/>
          <a:lstStyle>
            <a:lvl1pPr marL="0" indent="0" algn="l">
              <a:buNone/>
              <a:defRPr>
                <a:latin typeface="Raleway Light" pitchFamily="2" charset="0"/>
              </a:defRPr>
            </a:lvl1pPr>
          </a:lstStyle>
          <a:p>
            <a:pPr lvl="0"/>
            <a:r>
              <a:rPr lang="en-US"/>
              <a:t>Text</a:t>
            </a:r>
          </a:p>
        </p:txBody>
      </p:sp>
      <p:sp>
        <p:nvSpPr>
          <p:cNvPr id="9" name="Text Placeholder 5">
            <a:extLst>
              <a:ext uri="{FF2B5EF4-FFF2-40B4-BE49-F238E27FC236}">
                <a16:creationId xmlns:a16="http://schemas.microsoft.com/office/drawing/2014/main" id="{ED4A2992-ECB4-49A6-8DA5-345891EC76FE}"/>
              </a:ext>
            </a:extLst>
          </p:cNvPr>
          <p:cNvSpPr>
            <a:spLocks noGrp="1"/>
          </p:cNvSpPr>
          <p:nvPr>
            <p:ph type="body" sz="quarter" idx="14" hasCustomPrompt="1"/>
          </p:nvPr>
        </p:nvSpPr>
        <p:spPr bwMode="invGray">
          <a:xfrm>
            <a:off x="320674" y="3565362"/>
            <a:ext cx="5669280" cy="1005840"/>
          </a:xfrm>
        </p:spPr>
        <p:txBody>
          <a:bodyPr lIns="0" tIns="0" rIns="0" bIns="0" anchor="ctr"/>
          <a:lstStyle>
            <a:lvl1pPr marL="0" indent="0" algn="l">
              <a:buNone/>
              <a:defRPr>
                <a:latin typeface="Raleway Light" pitchFamily="2" charset="0"/>
              </a:defRPr>
            </a:lvl1pPr>
          </a:lstStyle>
          <a:p>
            <a:pPr lvl="0"/>
            <a:r>
              <a:rPr lang="en-US"/>
              <a:t>Text</a:t>
            </a:r>
          </a:p>
        </p:txBody>
      </p:sp>
      <p:sp>
        <p:nvSpPr>
          <p:cNvPr id="14" name="Slide Number Placeholder 5">
            <a:extLst>
              <a:ext uri="{FF2B5EF4-FFF2-40B4-BE49-F238E27FC236}">
                <a16:creationId xmlns:a16="http://schemas.microsoft.com/office/drawing/2014/main" id="{3F03D6D6-A88C-4CDA-9E39-DA52C3FEE6EF}"/>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087C523D-C17D-430F-AA38-1D1D42D56C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39094113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images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invGray">
          <a:xfrm>
            <a:off x="320054" y="131314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22" name="Picture Placeholder 3">
            <a:extLst>
              <a:ext uri="{FF2B5EF4-FFF2-40B4-BE49-F238E27FC236}">
                <a16:creationId xmlns:a16="http://schemas.microsoft.com/office/drawing/2014/main" id="{95F79ED8-DE62-4265-BF98-CA8F3250F44E}"/>
              </a:ext>
            </a:extLst>
          </p:cNvPr>
          <p:cNvSpPr>
            <a:spLocks noGrp="1" noChangeAspect="1"/>
          </p:cNvSpPr>
          <p:nvPr>
            <p:ph type="pic" sz="quarter" idx="15" hasCustomPrompt="1"/>
          </p:nvPr>
        </p:nvSpPr>
        <p:spPr bwMode="invGray">
          <a:xfrm>
            <a:off x="320054" y="3159283"/>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23" name="Picture Placeholder 3">
            <a:extLst>
              <a:ext uri="{FF2B5EF4-FFF2-40B4-BE49-F238E27FC236}">
                <a16:creationId xmlns:a16="http://schemas.microsoft.com/office/drawing/2014/main" id="{8079FDD0-E93A-4BF9-AE06-64395560F12E}"/>
              </a:ext>
            </a:extLst>
          </p:cNvPr>
          <p:cNvSpPr>
            <a:spLocks noGrp="1" noChangeAspect="1"/>
          </p:cNvSpPr>
          <p:nvPr>
            <p:ph type="pic" sz="quarter" idx="16" hasCustomPrompt="1"/>
          </p:nvPr>
        </p:nvSpPr>
        <p:spPr bwMode="invGray">
          <a:xfrm>
            <a:off x="7610829" y="131024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24" name="Picture Placeholder 3">
            <a:extLst>
              <a:ext uri="{FF2B5EF4-FFF2-40B4-BE49-F238E27FC236}">
                <a16:creationId xmlns:a16="http://schemas.microsoft.com/office/drawing/2014/main" id="{23DF603E-3B4A-4E51-8C9E-306B088CC2B0}"/>
              </a:ext>
            </a:extLst>
          </p:cNvPr>
          <p:cNvSpPr>
            <a:spLocks noGrp="1" noChangeAspect="1"/>
          </p:cNvSpPr>
          <p:nvPr>
            <p:ph type="pic" sz="quarter" idx="17" hasCustomPrompt="1"/>
          </p:nvPr>
        </p:nvSpPr>
        <p:spPr bwMode="invGray">
          <a:xfrm>
            <a:off x="7610829" y="3159283"/>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15" name="Oval 14">
            <a:extLst>
              <a:ext uri="{FF2B5EF4-FFF2-40B4-BE49-F238E27FC236}">
                <a16:creationId xmlns:a16="http://schemas.microsoft.com/office/drawing/2014/main" id="{AD321218-61CD-4A7C-A430-F5A1DDE9AD9B}"/>
              </a:ext>
            </a:extLst>
          </p:cNvPr>
          <p:cNvSpPr>
            <a:spLocks noChangeAspect="1"/>
          </p:cNvSpPr>
          <p:nvPr userDrawn="1"/>
        </p:nvSpPr>
        <p:spPr bwMode="invGray">
          <a:xfrm>
            <a:off x="315482" y="1316736"/>
            <a:ext cx="1197864" cy="1197864"/>
          </a:xfrm>
          <a:prstGeom prst="ellipse">
            <a:avLst/>
          </a:prstGeom>
          <a:gradFill flip="none" rotWithShape="1">
            <a:gsLst>
              <a:gs pos="47000">
                <a:schemeClr val="accent1">
                  <a:alpha val="0"/>
                </a:schemeClr>
              </a:gs>
              <a:gs pos="0">
                <a:schemeClr val="accent1"/>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5" name="Oval 24">
            <a:extLst>
              <a:ext uri="{FF2B5EF4-FFF2-40B4-BE49-F238E27FC236}">
                <a16:creationId xmlns:a16="http://schemas.microsoft.com/office/drawing/2014/main" id="{835E1044-5A44-4BFE-89AF-ACDEEA2B4BF2}"/>
              </a:ext>
            </a:extLst>
          </p:cNvPr>
          <p:cNvSpPr>
            <a:spLocks noChangeAspect="1"/>
          </p:cNvSpPr>
          <p:nvPr userDrawn="1"/>
        </p:nvSpPr>
        <p:spPr bwMode="invGray">
          <a:xfrm>
            <a:off x="315482" y="3163824"/>
            <a:ext cx="1197864" cy="1197864"/>
          </a:xfrm>
          <a:prstGeom prst="ellipse">
            <a:avLst/>
          </a:prstGeom>
          <a:gradFill flip="none" rotWithShape="1">
            <a:gsLst>
              <a:gs pos="47000">
                <a:schemeClr val="accent4">
                  <a:alpha val="0"/>
                </a:schemeClr>
              </a:gs>
              <a:gs pos="0">
                <a:schemeClr val="accent4"/>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6" name="Oval 25">
            <a:extLst>
              <a:ext uri="{FF2B5EF4-FFF2-40B4-BE49-F238E27FC236}">
                <a16:creationId xmlns:a16="http://schemas.microsoft.com/office/drawing/2014/main" id="{058BCB6D-0CAC-42F5-AA2A-440E5D9D92B4}"/>
              </a:ext>
            </a:extLst>
          </p:cNvPr>
          <p:cNvSpPr>
            <a:spLocks noChangeAspect="1"/>
          </p:cNvSpPr>
          <p:nvPr userDrawn="1"/>
        </p:nvSpPr>
        <p:spPr bwMode="invGray">
          <a:xfrm>
            <a:off x="7606257" y="3163824"/>
            <a:ext cx="1197864" cy="1197864"/>
          </a:xfrm>
          <a:prstGeom prst="ellipse">
            <a:avLst/>
          </a:prstGeom>
          <a:gradFill flip="none" rotWithShape="1">
            <a:gsLst>
              <a:gs pos="47000">
                <a:schemeClr val="accent3">
                  <a:alpha val="0"/>
                </a:schemeClr>
              </a:gs>
              <a:gs pos="8000">
                <a:schemeClr val="accent3"/>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7" name="Oval 26">
            <a:extLst>
              <a:ext uri="{FF2B5EF4-FFF2-40B4-BE49-F238E27FC236}">
                <a16:creationId xmlns:a16="http://schemas.microsoft.com/office/drawing/2014/main" id="{74BE5BC6-9E7F-4FC5-9732-D81384AB690C}"/>
              </a:ext>
            </a:extLst>
          </p:cNvPr>
          <p:cNvSpPr>
            <a:spLocks noChangeAspect="1"/>
          </p:cNvSpPr>
          <p:nvPr userDrawn="1"/>
        </p:nvSpPr>
        <p:spPr bwMode="invGray">
          <a:xfrm>
            <a:off x="7606257" y="1305676"/>
            <a:ext cx="1197864" cy="1197864"/>
          </a:xfrm>
          <a:prstGeom prst="ellipse">
            <a:avLst/>
          </a:prstGeom>
          <a:gradFill flip="none" rotWithShape="1">
            <a:gsLst>
              <a:gs pos="47000">
                <a:schemeClr val="accent2">
                  <a:alpha val="0"/>
                </a:schemeClr>
              </a:gs>
              <a:gs pos="1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invGray">
          <a:xfrm>
            <a:off x="1676400" y="1083616"/>
            <a:ext cx="2838231" cy="1645920"/>
          </a:xfrm>
        </p:spPr>
        <p:txBody>
          <a:bodyPr lIns="0" tIns="0" rIns="0" bIns="0" anchor="ctr"/>
          <a:lstStyle>
            <a:lvl1pPr marL="0" indent="0">
              <a:buNone/>
              <a:defRPr>
                <a:latin typeface="Raleway Light" pitchFamily="2" charset="0"/>
              </a:defRPr>
            </a:lvl1pPr>
          </a:lstStyle>
          <a:p>
            <a:pPr lvl="0"/>
            <a:r>
              <a:rPr lang="en-US"/>
              <a:t>Text</a:t>
            </a:r>
          </a:p>
        </p:txBody>
      </p:sp>
      <p:sp>
        <p:nvSpPr>
          <p:cNvPr id="19" name="Text Placeholder 5">
            <a:extLst>
              <a:ext uri="{FF2B5EF4-FFF2-40B4-BE49-F238E27FC236}">
                <a16:creationId xmlns:a16="http://schemas.microsoft.com/office/drawing/2014/main" id="{81DB8866-7A09-49FF-8B8F-A2030E186C7D}"/>
              </a:ext>
            </a:extLst>
          </p:cNvPr>
          <p:cNvSpPr>
            <a:spLocks noGrp="1"/>
          </p:cNvSpPr>
          <p:nvPr>
            <p:ph type="body" sz="quarter" idx="12" hasCustomPrompt="1"/>
          </p:nvPr>
        </p:nvSpPr>
        <p:spPr bwMode="invGray">
          <a:xfrm>
            <a:off x="1676400" y="2926080"/>
            <a:ext cx="2838231" cy="1645920"/>
          </a:xfrm>
        </p:spPr>
        <p:txBody>
          <a:bodyPr lIns="0" tIns="0" rIns="0" bIns="0" anchor="ctr"/>
          <a:lstStyle>
            <a:lvl1pPr marL="0" indent="0">
              <a:buNone/>
              <a:defRPr>
                <a:latin typeface="Raleway Light" pitchFamily="2" charset="0"/>
              </a:defRPr>
            </a:lvl1pPr>
          </a:lstStyle>
          <a:p>
            <a:pPr lvl="0"/>
            <a:r>
              <a:rPr lang="en-US"/>
              <a:t>Text</a:t>
            </a:r>
          </a:p>
        </p:txBody>
      </p:sp>
      <p:sp>
        <p:nvSpPr>
          <p:cNvPr id="20" name="Text Placeholder 5">
            <a:extLst>
              <a:ext uri="{FF2B5EF4-FFF2-40B4-BE49-F238E27FC236}">
                <a16:creationId xmlns:a16="http://schemas.microsoft.com/office/drawing/2014/main" id="{2E07EB45-86F8-4B7E-B80F-413B61F063C2}"/>
              </a:ext>
            </a:extLst>
          </p:cNvPr>
          <p:cNvSpPr>
            <a:spLocks noGrp="1"/>
          </p:cNvSpPr>
          <p:nvPr>
            <p:ph type="body" sz="quarter" idx="13" hasCustomPrompt="1"/>
          </p:nvPr>
        </p:nvSpPr>
        <p:spPr bwMode="invGray">
          <a:xfrm>
            <a:off x="4639408" y="1083616"/>
            <a:ext cx="2838231" cy="1645920"/>
          </a:xfrm>
        </p:spPr>
        <p:txBody>
          <a:bodyPr lIns="0" tIns="0" rIns="0" bIns="0" anchor="ctr"/>
          <a:lstStyle>
            <a:lvl1pPr marL="0" indent="0" algn="r">
              <a:buNone/>
              <a:defRPr>
                <a:latin typeface="Raleway Light" pitchFamily="2" charset="0"/>
              </a:defRPr>
            </a:lvl1pPr>
          </a:lstStyle>
          <a:p>
            <a:pPr lvl="0"/>
            <a:r>
              <a:rPr lang="en-US"/>
              <a:t>Text</a:t>
            </a:r>
          </a:p>
        </p:txBody>
      </p:sp>
      <p:sp>
        <p:nvSpPr>
          <p:cNvPr id="21" name="Text Placeholder 5">
            <a:extLst>
              <a:ext uri="{FF2B5EF4-FFF2-40B4-BE49-F238E27FC236}">
                <a16:creationId xmlns:a16="http://schemas.microsoft.com/office/drawing/2014/main" id="{3E432386-8EA5-4AD4-BF83-1A3847D5D488}"/>
              </a:ext>
            </a:extLst>
          </p:cNvPr>
          <p:cNvSpPr>
            <a:spLocks noGrp="1"/>
          </p:cNvSpPr>
          <p:nvPr>
            <p:ph type="body" sz="quarter" idx="14" hasCustomPrompt="1"/>
          </p:nvPr>
        </p:nvSpPr>
        <p:spPr bwMode="invGray">
          <a:xfrm>
            <a:off x="4639408" y="2926080"/>
            <a:ext cx="2838231" cy="1645920"/>
          </a:xfrm>
        </p:spPr>
        <p:txBody>
          <a:bodyPr lIns="0" tIns="0" rIns="0" bIns="0" anchor="ctr"/>
          <a:lstStyle>
            <a:lvl1pPr marL="0" indent="0" algn="r">
              <a:buNone/>
              <a:defRPr>
                <a:latin typeface="Raleway Light" pitchFamily="2" charset="0"/>
              </a:defRPr>
            </a:lvl1pPr>
          </a:lstStyle>
          <a:p>
            <a:pPr lvl="0"/>
            <a:r>
              <a:rPr lang="en-US"/>
              <a:t>Text</a:t>
            </a:r>
          </a:p>
        </p:txBody>
      </p:sp>
      <p:sp>
        <p:nvSpPr>
          <p:cNvPr id="16" name="Text Placeholder 4">
            <a:extLst>
              <a:ext uri="{FF2B5EF4-FFF2-40B4-BE49-F238E27FC236}">
                <a16:creationId xmlns:a16="http://schemas.microsoft.com/office/drawing/2014/main" id="{CDA63899-2D8B-4E37-94CE-787B7D2481BD}"/>
              </a:ext>
            </a:extLst>
          </p:cNvPr>
          <p:cNvSpPr>
            <a:spLocks noGrp="1"/>
          </p:cNvSpPr>
          <p:nvPr>
            <p:ph type="body" sz="quarter" idx="18"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17" name="Slide Number Placeholder 5">
            <a:extLst>
              <a:ext uri="{FF2B5EF4-FFF2-40B4-BE49-F238E27FC236}">
                <a16:creationId xmlns:a16="http://schemas.microsoft.com/office/drawing/2014/main" id="{81692895-010D-4964-BD04-C4FAFD13F822}"/>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1F333D35-7E47-44F5-B3D8-8D738297C8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9364462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s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invGray">
          <a:xfrm>
            <a:off x="7061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0" name="Picture Placeholder 3">
            <a:extLst>
              <a:ext uri="{FF2B5EF4-FFF2-40B4-BE49-F238E27FC236}">
                <a16:creationId xmlns:a16="http://schemas.microsoft.com/office/drawing/2014/main" id="{0084BE70-235A-4A84-BDB3-2A7C9EDFF3D1}"/>
              </a:ext>
            </a:extLst>
          </p:cNvPr>
          <p:cNvSpPr>
            <a:spLocks noGrp="1" noChangeAspect="1"/>
          </p:cNvSpPr>
          <p:nvPr>
            <p:ph type="pic" sz="quarter" idx="19" hasCustomPrompt="1"/>
          </p:nvPr>
        </p:nvSpPr>
        <p:spPr bwMode="invGray">
          <a:xfrm>
            <a:off x="28651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1" name="Picture Placeholder 3">
            <a:extLst>
              <a:ext uri="{FF2B5EF4-FFF2-40B4-BE49-F238E27FC236}">
                <a16:creationId xmlns:a16="http://schemas.microsoft.com/office/drawing/2014/main" id="{B21D74B9-8621-4C24-8533-7BE723A60770}"/>
              </a:ext>
            </a:extLst>
          </p:cNvPr>
          <p:cNvSpPr>
            <a:spLocks noGrp="1" noChangeAspect="1"/>
          </p:cNvSpPr>
          <p:nvPr>
            <p:ph type="pic" sz="quarter" idx="20" hasCustomPrompt="1"/>
          </p:nvPr>
        </p:nvSpPr>
        <p:spPr bwMode="invGray">
          <a:xfrm>
            <a:off x="5073164"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2" name="Picture Placeholder 3">
            <a:extLst>
              <a:ext uri="{FF2B5EF4-FFF2-40B4-BE49-F238E27FC236}">
                <a16:creationId xmlns:a16="http://schemas.microsoft.com/office/drawing/2014/main" id="{87ECCD5F-585C-4256-9B5B-49C97CB57375}"/>
              </a:ext>
            </a:extLst>
          </p:cNvPr>
          <p:cNvSpPr>
            <a:spLocks noGrp="1" noChangeAspect="1"/>
          </p:cNvSpPr>
          <p:nvPr>
            <p:ph type="pic" sz="quarter" idx="21" hasCustomPrompt="1"/>
          </p:nvPr>
        </p:nvSpPr>
        <p:spPr bwMode="invGray">
          <a:xfrm>
            <a:off x="72339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5" name="Oval 4">
            <a:extLst>
              <a:ext uri="{FF2B5EF4-FFF2-40B4-BE49-F238E27FC236}">
                <a16:creationId xmlns:a16="http://schemas.microsoft.com/office/drawing/2014/main" id="{9525D430-C43C-4729-86E5-DEA9E9E60E43}"/>
              </a:ext>
            </a:extLst>
          </p:cNvPr>
          <p:cNvSpPr>
            <a:spLocks noChangeAspect="1"/>
          </p:cNvSpPr>
          <p:nvPr userDrawn="1"/>
        </p:nvSpPr>
        <p:spPr bwMode="invGray">
          <a:xfrm>
            <a:off x="704088" y="1078992"/>
            <a:ext cx="1197864" cy="1197864"/>
          </a:xfrm>
          <a:prstGeom prst="ellipse">
            <a:avLst/>
          </a:prstGeom>
          <a:gradFill>
            <a:gsLst>
              <a:gs pos="47000">
                <a:schemeClr val="accent1">
                  <a:alpha val="0"/>
                </a:schemeClr>
              </a:gs>
              <a:gs pos="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D6F98B-7844-403D-B366-D998D999F999}"/>
              </a:ext>
            </a:extLst>
          </p:cNvPr>
          <p:cNvSpPr>
            <a:spLocks noChangeAspect="1"/>
          </p:cNvSpPr>
          <p:nvPr userDrawn="1"/>
        </p:nvSpPr>
        <p:spPr bwMode="invGray">
          <a:xfrm>
            <a:off x="5074920" y="1078992"/>
            <a:ext cx="1197864" cy="1197864"/>
          </a:xfrm>
          <a:prstGeom prst="ellipse">
            <a:avLst/>
          </a:prstGeom>
          <a:gradFill>
            <a:gsLst>
              <a:gs pos="47000">
                <a:schemeClr val="accent2">
                  <a:alpha val="0"/>
                </a:schemeClr>
              </a:gs>
              <a:gs pos="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068B072-953A-47FF-A114-8E7D56DE298E}"/>
              </a:ext>
            </a:extLst>
          </p:cNvPr>
          <p:cNvSpPr>
            <a:spLocks noChangeAspect="1"/>
          </p:cNvSpPr>
          <p:nvPr userDrawn="1"/>
        </p:nvSpPr>
        <p:spPr bwMode="invGray">
          <a:xfrm>
            <a:off x="7232904" y="1078992"/>
            <a:ext cx="1197864" cy="1197864"/>
          </a:xfrm>
          <a:prstGeom prst="ellipse">
            <a:avLst/>
          </a:prstGeom>
          <a:gradFill>
            <a:gsLst>
              <a:gs pos="47000">
                <a:schemeClr val="accent3">
                  <a:alpha val="0"/>
                </a:schemeClr>
              </a:gs>
              <a:gs pos="0">
                <a:schemeClr val="accent3"/>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E232DF0-A5F7-42CE-A8B7-B50478ADC87D}"/>
              </a:ext>
            </a:extLst>
          </p:cNvPr>
          <p:cNvSpPr>
            <a:spLocks noChangeAspect="1"/>
          </p:cNvSpPr>
          <p:nvPr userDrawn="1"/>
        </p:nvSpPr>
        <p:spPr bwMode="invGray">
          <a:xfrm>
            <a:off x="2862072" y="1078992"/>
            <a:ext cx="1197864" cy="1197864"/>
          </a:xfrm>
          <a:prstGeom prst="ellipse">
            <a:avLst/>
          </a:prstGeom>
          <a:gradFill>
            <a:gsLst>
              <a:gs pos="47000">
                <a:schemeClr val="accent4">
                  <a:alpha val="0"/>
                </a:schemeClr>
              </a:gs>
              <a:gs pos="0">
                <a:schemeClr val="accent4"/>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9B28-0925-453E-8BD4-72CDB513A74E}"/>
              </a:ext>
            </a:extLst>
          </p:cNvPr>
          <p:cNvSpPr>
            <a:spLocks noGrp="1"/>
          </p:cNvSpPr>
          <p:nvPr userDrawn="1">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userDrawn="1">
            <p:ph type="body" sz="quarter" idx="11" hasCustomPrompt="1"/>
          </p:nvPr>
        </p:nvSpPr>
        <p:spPr bwMode="invGray">
          <a:xfrm>
            <a:off x="333252"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15" name="Text Placeholder 5">
            <a:extLst>
              <a:ext uri="{FF2B5EF4-FFF2-40B4-BE49-F238E27FC236}">
                <a16:creationId xmlns:a16="http://schemas.microsoft.com/office/drawing/2014/main" id="{C7808F05-407F-4197-BCEF-70999CAED6F0}"/>
              </a:ext>
            </a:extLst>
          </p:cNvPr>
          <p:cNvSpPr>
            <a:spLocks noGrp="1"/>
          </p:cNvSpPr>
          <p:nvPr userDrawn="1">
            <p:ph type="body" sz="quarter" idx="12" hasCustomPrompt="1"/>
          </p:nvPr>
        </p:nvSpPr>
        <p:spPr bwMode="invGray">
          <a:xfrm>
            <a:off x="333252" y="2373924"/>
            <a:ext cx="1956816" cy="274320"/>
          </a:xfrm>
        </p:spPr>
        <p:txBody>
          <a:bodyPr lIns="0" tIns="0" rIns="0" bIns="0" anchor="ctr"/>
          <a:lstStyle>
            <a:lvl1pPr marL="0" indent="0" algn="ctr">
              <a:buNone/>
              <a:defRPr sz="1200">
                <a:solidFill>
                  <a:schemeClr val="accent1"/>
                </a:solidFill>
                <a:latin typeface="+mj-lt"/>
              </a:defRPr>
            </a:lvl1pPr>
          </a:lstStyle>
          <a:p>
            <a:pPr lvl="0"/>
            <a:r>
              <a:rPr lang="en-US"/>
              <a:t>Text or Name</a:t>
            </a:r>
          </a:p>
        </p:txBody>
      </p:sp>
      <p:sp>
        <p:nvSpPr>
          <p:cNvPr id="16" name="Text Placeholder 5">
            <a:extLst>
              <a:ext uri="{FF2B5EF4-FFF2-40B4-BE49-F238E27FC236}">
                <a16:creationId xmlns:a16="http://schemas.microsoft.com/office/drawing/2014/main" id="{ACD32266-B506-4017-85D4-6D3B7BFD84BB}"/>
              </a:ext>
            </a:extLst>
          </p:cNvPr>
          <p:cNvSpPr>
            <a:spLocks noGrp="1"/>
          </p:cNvSpPr>
          <p:nvPr userDrawn="1">
            <p:ph type="body" sz="quarter" idx="13" hasCustomPrompt="1"/>
          </p:nvPr>
        </p:nvSpPr>
        <p:spPr bwMode="invGray">
          <a:xfrm>
            <a:off x="2504899"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17" name="Text Placeholder 5">
            <a:extLst>
              <a:ext uri="{FF2B5EF4-FFF2-40B4-BE49-F238E27FC236}">
                <a16:creationId xmlns:a16="http://schemas.microsoft.com/office/drawing/2014/main" id="{EF3D9A09-E93B-484F-B386-63D774A061AD}"/>
              </a:ext>
            </a:extLst>
          </p:cNvPr>
          <p:cNvSpPr>
            <a:spLocks noGrp="1"/>
          </p:cNvSpPr>
          <p:nvPr userDrawn="1">
            <p:ph type="body" sz="quarter" idx="14" hasCustomPrompt="1"/>
          </p:nvPr>
        </p:nvSpPr>
        <p:spPr bwMode="invGray">
          <a:xfrm>
            <a:off x="2504899" y="2373924"/>
            <a:ext cx="1956816" cy="274320"/>
          </a:xfrm>
        </p:spPr>
        <p:txBody>
          <a:bodyPr lIns="0" tIns="0" rIns="0" bIns="0" anchor="ctr"/>
          <a:lstStyle>
            <a:lvl1pPr marL="0" indent="0" algn="ctr">
              <a:buNone/>
              <a:defRPr sz="1200">
                <a:solidFill>
                  <a:schemeClr val="accent4"/>
                </a:solidFill>
                <a:latin typeface="+mj-lt"/>
              </a:defRPr>
            </a:lvl1pPr>
          </a:lstStyle>
          <a:p>
            <a:pPr lvl="0"/>
            <a:r>
              <a:rPr lang="en-US"/>
              <a:t>Text or Name</a:t>
            </a:r>
          </a:p>
        </p:txBody>
      </p:sp>
      <p:sp>
        <p:nvSpPr>
          <p:cNvPr id="18" name="Text Placeholder 5">
            <a:extLst>
              <a:ext uri="{FF2B5EF4-FFF2-40B4-BE49-F238E27FC236}">
                <a16:creationId xmlns:a16="http://schemas.microsoft.com/office/drawing/2014/main" id="{9643D738-DC84-4B6E-8D85-DB4008829909}"/>
              </a:ext>
            </a:extLst>
          </p:cNvPr>
          <p:cNvSpPr>
            <a:spLocks noGrp="1"/>
          </p:cNvSpPr>
          <p:nvPr userDrawn="1">
            <p:ph type="body" sz="quarter" idx="15" hasCustomPrompt="1"/>
          </p:nvPr>
        </p:nvSpPr>
        <p:spPr bwMode="invGray">
          <a:xfrm>
            <a:off x="4676546"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25" name="Text Placeholder 5">
            <a:extLst>
              <a:ext uri="{FF2B5EF4-FFF2-40B4-BE49-F238E27FC236}">
                <a16:creationId xmlns:a16="http://schemas.microsoft.com/office/drawing/2014/main" id="{C69CB2B6-4B44-44E8-8312-78C8DCE900DC}"/>
              </a:ext>
            </a:extLst>
          </p:cNvPr>
          <p:cNvSpPr>
            <a:spLocks noGrp="1"/>
          </p:cNvSpPr>
          <p:nvPr userDrawn="1">
            <p:ph type="body" sz="quarter" idx="16" hasCustomPrompt="1"/>
          </p:nvPr>
        </p:nvSpPr>
        <p:spPr bwMode="invGray">
          <a:xfrm>
            <a:off x="4676546" y="2373924"/>
            <a:ext cx="1956816" cy="274320"/>
          </a:xfrm>
        </p:spPr>
        <p:txBody>
          <a:bodyPr lIns="0" tIns="0" rIns="0" bIns="0" anchor="ctr"/>
          <a:lstStyle>
            <a:lvl1pPr marL="0" indent="0" algn="ctr">
              <a:buNone/>
              <a:defRPr sz="1200">
                <a:solidFill>
                  <a:schemeClr val="accent2"/>
                </a:solidFill>
                <a:latin typeface="+mj-lt"/>
              </a:defRPr>
            </a:lvl1pPr>
          </a:lstStyle>
          <a:p>
            <a:pPr lvl="0"/>
            <a:r>
              <a:rPr lang="en-US"/>
              <a:t>Text or Name</a:t>
            </a:r>
          </a:p>
        </p:txBody>
      </p:sp>
      <p:sp>
        <p:nvSpPr>
          <p:cNvPr id="26" name="Text Placeholder 5">
            <a:extLst>
              <a:ext uri="{FF2B5EF4-FFF2-40B4-BE49-F238E27FC236}">
                <a16:creationId xmlns:a16="http://schemas.microsoft.com/office/drawing/2014/main" id="{F6ACF818-5DC5-469C-BD9D-38C2BED2F786}"/>
              </a:ext>
            </a:extLst>
          </p:cNvPr>
          <p:cNvSpPr>
            <a:spLocks noGrp="1"/>
          </p:cNvSpPr>
          <p:nvPr userDrawn="1">
            <p:ph type="body" sz="quarter" idx="17" hasCustomPrompt="1"/>
          </p:nvPr>
        </p:nvSpPr>
        <p:spPr bwMode="invGray">
          <a:xfrm>
            <a:off x="6848192"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27" name="Text Placeholder 5">
            <a:extLst>
              <a:ext uri="{FF2B5EF4-FFF2-40B4-BE49-F238E27FC236}">
                <a16:creationId xmlns:a16="http://schemas.microsoft.com/office/drawing/2014/main" id="{52343530-9785-4BA5-AB3D-ED1A31D4EC71}"/>
              </a:ext>
            </a:extLst>
          </p:cNvPr>
          <p:cNvSpPr>
            <a:spLocks noGrp="1"/>
          </p:cNvSpPr>
          <p:nvPr userDrawn="1">
            <p:ph type="body" sz="quarter" idx="18" hasCustomPrompt="1"/>
          </p:nvPr>
        </p:nvSpPr>
        <p:spPr bwMode="invGray">
          <a:xfrm>
            <a:off x="6848192" y="2373924"/>
            <a:ext cx="1956816" cy="274320"/>
          </a:xfrm>
        </p:spPr>
        <p:txBody>
          <a:bodyPr lIns="0" tIns="0" rIns="0" bIns="0" anchor="ctr"/>
          <a:lstStyle>
            <a:lvl1pPr marL="0" indent="0" algn="ctr">
              <a:buNone/>
              <a:defRPr sz="1200">
                <a:solidFill>
                  <a:schemeClr val="accent3"/>
                </a:solidFill>
                <a:latin typeface="+mj-lt"/>
              </a:defRPr>
            </a:lvl1pPr>
          </a:lstStyle>
          <a:p>
            <a:pPr lvl="0"/>
            <a:r>
              <a:rPr lang="en-US"/>
              <a:t>Text or Name</a:t>
            </a:r>
          </a:p>
        </p:txBody>
      </p:sp>
      <p:sp>
        <p:nvSpPr>
          <p:cNvPr id="19" name="Text Placeholder 4">
            <a:extLst>
              <a:ext uri="{FF2B5EF4-FFF2-40B4-BE49-F238E27FC236}">
                <a16:creationId xmlns:a16="http://schemas.microsoft.com/office/drawing/2014/main" id="{642359BD-0C60-4B41-9186-D3A8E07117B2}"/>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0" name="Slide Number Placeholder 5">
            <a:extLst>
              <a:ext uri="{FF2B5EF4-FFF2-40B4-BE49-F238E27FC236}">
                <a16:creationId xmlns:a16="http://schemas.microsoft.com/office/drawing/2014/main" id="{0D43B39E-A5D5-44C5-98F3-B5ED4311B4FE}"/>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4A2F543F-5B32-4677-A0CD-51ECB5A1AA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61503438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images 3">
    <p:spTree>
      <p:nvGrpSpPr>
        <p:cNvPr id="1" name=""/>
        <p:cNvGrpSpPr/>
        <p:nvPr/>
      </p:nvGrpSpPr>
      <p:grpSpPr>
        <a:xfrm>
          <a:off x="0" y="0"/>
          <a:ext cx="0" cy="0"/>
          <a:chOff x="0" y="0"/>
          <a:chExt cx="0" cy="0"/>
        </a:xfrm>
      </p:grpSpPr>
      <p:sp>
        <p:nvSpPr>
          <p:cNvPr id="63" name="Picture Placeholder 3">
            <a:extLst>
              <a:ext uri="{FF2B5EF4-FFF2-40B4-BE49-F238E27FC236}">
                <a16:creationId xmlns:a16="http://schemas.microsoft.com/office/drawing/2014/main" id="{878B2F4C-301A-408C-8855-A7AF9EB8E00F}"/>
              </a:ext>
            </a:extLst>
          </p:cNvPr>
          <p:cNvSpPr>
            <a:spLocks noGrp="1" noChangeAspect="1"/>
          </p:cNvSpPr>
          <p:nvPr>
            <p:ph type="pic" sz="quarter" idx="21" hasCustomPrompt="1"/>
          </p:nvPr>
        </p:nvSpPr>
        <p:spPr bwMode="invGray">
          <a:xfrm>
            <a:off x="7227668" y="3058256"/>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61" name="Picture Placeholder 3">
            <a:extLst>
              <a:ext uri="{FF2B5EF4-FFF2-40B4-BE49-F238E27FC236}">
                <a16:creationId xmlns:a16="http://schemas.microsoft.com/office/drawing/2014/main" id="{77537E8F-8975-4A18-9813-D10B75751278}"/>
              </a:ext>
            </a:extLst>
          </p:cNvPr>
          <p:cNvSpPr>
            <a:spLocks noGrp="1" noChangeAspect="1"/>
          </p:cNvSpPr>
          <p:nvPr>
            <p:ph type="pic" sz="quarter" idx="19" hasCustomPrompt="1"/>
          </p:nvPr>
        </p:nvSpPr>
        <p:spPr bwMode="invGray">
          <a:xfrm>
            <a:off x="2884375" y="3058256"/>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62" name="Picture Placeholder 3">
            <a:extLst>
              <a:ext uri="{FF2B5EF4-FFF2-40B4-BE49-F238E27FC236}">
                <a16:creationId xmlns:a16="http://schemas.microsoft.com/office/drawing/2014/main" id="{427954B6-42E4-49AC-A8CC-2B56F6B24301}"/>
              </a:ext>
            </a:extLst>
          </p:cNvPr>
          <p:cNvSpPr>
            <a:spLocks noGrp="1" noChangeAspect="1"/>
          </p:cNvSpPr>
          <p:nvPr>
            <p:ph type="pic" sz="quarter" idx="20" hasCustomPrompt="1"/>
          </p:nvPr>
        </p:nvSpPr>
        <p:spPr bwMode="invGray">
          <a:xfrm>
            <a:off x="5056022" y="138771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invGray">
          <a:xfrm>
            <a:off x="712728" y="138771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58" name="Oval 57">
            <a:extLst>
              <a:ext uri="{FF2B5EF4-FFF2-40B4-BE49-F238E27FC236}">
                <a16:creationId xmlns:a16="http://schemas.microsoft.com/office/drawing/2014/main" id="{B59C02B8-89D8-479B-9609-A61307C54B5F}"/>
              </a:ext>
            </a:extLst>
          </p:cNvPr>
          <p:cNvSpPr>
            <a:spLocks noChangeAspect="1"/>
          </p:cNvSpPr>
          <p:nvPr/>
        </p:nvSpPr>
        <p:spPr bwMode="invGray">
          <a:xfrm>
            <a:off x="7223096" y="3058256"/>
            <a:ext cx="1197864" cy="1197864"/>
          </a:xfrm>
          <a:prstGeom prst="ellipse">
            <a:avLst/>
          </a:prstGeom>
          <a:gradFill flip="none" rotWithShape="1">
            <a:gsLst>
              <a:gs pos="47000">
                <a:schemeClr val="accent3">
                  <a:alpha val="0"/>
                </a:schemeClr>
              </a:gs>
              <a:gs pos="0">
                <a:schemeClr val="accent3"/>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50" name="Oval 49">
            <a:extLst>
              <a:ext uri="{FF2B5EF4-FFF2-40B4-BE49-F238E27FC236}">
                <a16:creationId xmlns:a16="http://schemas.microsoft.com/office/drawing/2014/main" id="{8CFCD3AC-BC13-484A-9DB6-0687ADDFA522}"/>
              </a:ext>
            </a:extLst>
          </p:cNvPr>
          <p:cNvSpPr>
            <a:spLocks noChangeAspect="1"/>
          </p:cNvSpPr>
          <p:nvPr/>
        </p:nvSpPr>
        <p:spPr bwMode="invGray">
          <a:xfrm>
            <a:off x="5056632" y="1389888"/>
            <a:ext cx="1197864" cy="1197864"/>
          </a:xfrm>
          <a:prstGeom prst="ellipse">
            <a:avLst/>
          </a:prstGeom>
          <a:gradFill flip="none" rotWithShape="1">
            <a:gsLst>
              <a:gs pos="47000">
                <a:schemeClr val="accent2">
                  <a:alpha val="0"/>
                </a:schemeClr>
              </a:gs>
              <a:gs pos="0">
                <a:schemeClr val="accent2"/>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54" name="Oval 53">
            <a:extLst>
              <a:ext uri="{FF2B5EF4-FFF2-40B4-BE49-F238E27FC236}">
                <a16:creationId xmlns:a16="http://schemas.microsoft.com/office/drawing/2014/main" id="{A0257437-5EEA-4AFD-AFBD-4160FDF4BBC1}"/>
              </a:ext>
            </a:extLst>
          </p:cNvPr>
          <p:cNvSpPr>
            <a:spLocks noChangeAspect="1"/>
          </p:cNvSpPr>
          <p:nvPr/>
        </p:nvSpPr>
        <p:spPr bwMode="invGray">
          <a:xfrm>
            <a:off x="2879803" y="3058256"/>
            <a:ext cx="1197864" cy="1197864"/>
          </a:xfrm>
          <a:prstGeom prst="ellipse">
            <a:avLst/>
          </a:prstGeom>
          <a:gradFill flip="none" rotWithShape="1">
            <a:gsLst>
              <a:gs pos="47000">
                <a:schemeClr val="accent4">
                  <a:alpha val="0"/>
                </a:schemeClr>
              </a:gs>
              <a:gs pos="0">
                <a:schemeClr val="accent4"/>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12" name="Oval 11">
            <a:extLst>
              <a:ext uri="{FF2B5EF4-FFF2-40B4-BE49-F238E27FC236}">
                <a16:creationId xmlns:a16="http://schemas.microsoft.com/office/drawing/2014/main" id="{ADACA83E-D11F-4623-9756-E043FFD2354A}"/>
              </a:ext>
            </a:extLst>
          </p:cNvPr>
          <p:cNvSpPr>
            <a:spLocks noChangeAspect="1"/>
          </p:cNvSpPr>
          <p:nvPr/>
        </p:nvSpPr>
        <p:spPr bwMode="invGray">
          <a:xfrm>
            <a:off x="713232" y="1389888"/>
            <a:ext cx="1197864" cy="1197864"/>
          </a:xfrm>
          <a:prstGeom prst="ellipse">
            <a:avLst/>
          </a:prstGeom>
          <a:gradFill flip="none" rotWithShape="1">
            <a:gsLst>
              <a:gs pos="47000">
                <a:schemeClr val="accent1">
                  <a:alpha val="0"/>
                </a:schemeClr>
              </a:gs>
              <a:gs pos="0">
                <a:schemeClr val="accent1"/>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invGray">
          <a:xfrm>
            <a:off x="333252" y="2668660"/>
            <a:ext cx="1956816" cy="1901952"/>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15" name="Text Placeholder 5">
            <a:extLst>
              <a:ext uri="{FF2B5EF4-FFF2-40B4-BE49-F238E27FC236}">
                <a16:creationId xmlns:a16="http://schemas.microsoft.com/office/drawing/2014/main" id="{C7808F05-407F-4197-BCEF-70999CAED6F0}"/>
              </a:ext>
            </a:extLst>
          </p:cNvPr>
          <p:cNvSpPr>
            <a:spLocks noGrp="1"/>
          </p:cNvSpPr>
          <p:nvPr>
            <p:ph type="body" sz="quarter" idx="12" hasCustomPrompt="1"/>
          </p:nvPr>
        </p:nvSpPr>
        <p:spPr bwMode="invGray">
          <a:xfrm>
            <a:off x="333252" y="1074738"/>
            <a:ext cx="1956816" cy="228600"/>
          </a:xfrm>
        </p:spPr>
        <p:txBody>
          <a:bodyPr lIns="0" tIns="0" rIns="0" bIns="0" anchor="t"/>
          <a:lstStyle>
            <a:lvl1pPr marL="0" indent="0" algn="ctr">
              <a:buNone/>
              <a:defRPr sz="1200">
                <a:solidFill>
                  <a:schemeClr val="accent1"/>
                </a:solidFill>
                <a:latin typeface="+mj-lt"/>
              </a:defRPr>
            </a:lvl1pPr>
          </a:lstStyle>
          <a:p>
            <a:pPr lvl="0"/>
            <a:r>
              <a:rPr lang="en-US"/>
              <a:t>Text or Name</a:t>
            </a:r>
          </a:p>
        </p:txBody>
      </p:sp>
      <p:sp>
        <p:nvSpPr>
          <p:cNvPr id="43" name="Text Placeholder 5">
            <a:extLst>
              <a:ext uri="{FF2B5EF4-FFF2-40B4-BE49-F238E27FC236}">
                <a16:creationId xmlns:a16="http://schemas.microsoft.com/office/drawing/2014/main" id="{0E1A69AA-BB08-47ED-8A27-3EBD2285D3D0}"/>
              </a:ext>
            </a:extLst>
          </p:cNvPr>
          <p:cNvSpPr>
            <a:spLocks noGrp="1"/>
          </p:cNvSpPr>
          <p:nvPr>
            <p:ph type="body" sz="quarter" idx="13" hasCustomPrompt="1"/>
          </p:nvPr>
        </p:nvSpPr>
        <p:spPr bwMode="invGray">
          <a:xfrm>
            <a:off x="2504899" y="1074738"/>
            <a:ext cx="1956816" cy="1901952"/>
          </a:xfrm>
        </p:spPr>
        <p:txBody>
          <a:bodyPr lIns="0" tIns="0" rIns="0" bIns="0" anchor="b"/>
          <a:lstStyle>
            <a:lvl1pPr marL="0" indent="0" algn="ctr">
              <a:buNone/>
              <a:defRPr sz="1200">
                <a:latin typeface="Raleway Light" pitchFamily="2" charset="0"/>
              </a:defRPr>
            </a:lvl1pPr>
          </a:lstStyle>
          <a:p>
            <a:pPr lvl="0"/>
            <a:r>
              <a:rPr lang="en-US"/>
              <a:t>Text</a:t>
            </a:r>
          </a:p>
        </p:txBody>
      </p:sp>
      <p:sp>
        <p:nvSpPr>
          <p:cNvPr id="44" name="Text Placeholder 5">
            <a:extLst>
              <a:ext uri="{FF2B5EF4-FFF2-40B4-BE49-F238E27FC236}">
                <a16:creationId xmlns:a16="http://schemas.microsoft.com/office/drawing/2014/main" id="{E568E458-ED09-4594-BF03-6E7B9E566220}"/>
              </a:ext>
            </a:extLst>
          </p:cNvPr>
          <p:cNvSpPr>
            <a:spLocks noGrp="1"/>
          </p:cNvSpPr>
          <p:nvPr>
            <p:ph type="body" sz="quarter" idx="14" hasCustomPrompt="1"/>
          </p:nvPr>
        </p:nvSpPr>
        <p:spPr bwMode="invGray">
          <a:xfrm>
            <a:off x="4676546" y="2668660"/>
            <a:ext cx="1956816" cy="1901952"/>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45" name="Text Placeholder 5">
            <a:extLst>
              <a:ext uri="{FF2B5EF4-FFF2-40B4-BE49-F238E27FC236}">
                <a16:creationId xmlns:a16="http://schemas.microsoft.com/office/drawing/2014/main" id="{B164CC54-F8A7-4852-B819-D7C108DCD290}"/>
              </a:ext>
            </a:extLst>
          </p:cNvPr>
          <p:cNvSpPr>
            <a:spLocks noGrp="1"/>
          </p:cNvSpPr>
          <p:nvPr>
            <p:ph type="body" sz="quarter" idx="15" hasCustomPrompt="1"/>
          </p:nvPr>
        </p:nvSpPr>
        <p:spPr bwMode="invGray">
          <a:xfrm>
            <a:off x="6848192" y="1074738"/>
            <a:ext cx="1956816" cy="1901952"/>
          </a:xfrm>
        </p:spPr>
        <p:txBody>
          <a:bodyPr lIns="0" tIns="0" rIns="0" bIns="0" anchor="b"/>
          <a:lstStyle>
            <a:lvl1pPr marL="0" indent="0" algn="ctr">
              <a:buNone/>
              <a:defRPr sz="1200">
                <a:latin typeface="Raleway Light" pitchFamily="2" charset="0"/>
              </a:defRPr>
            </a:lvl1pPr>
          </a:lstStyle>
          <a:p>
            <a:pPr lvl="0"/>
            <a:r>
              <a:rPr lang="en-US"/>
              <a:t>Text</a:t>
            </a:r>
          </a:p>
        </p:txBody>
      </p:sp>
      <p:sp>
        <p:nvSpPr>
          <p:cNvPr id="46" name="Text Placeholder 5">
            <a:extLst>
              <a:ext uri="{FF2B5EF4-FFF2-40B4-BE49-F238E27FC236}">
                <a16:creationId xmlns:a16="http://schemas.microsoft.com/office/drawing/2014/main" id="{1E3A88E7-988D-47C0-8A7F-409F5119B7F5}"/>
              </a:ext>
            </a:extLst>
          </p:cNvPr>
          <p:cNvSpPr>
            <a:spLocks noGrp="1"/>
          </p:cNvSpPr>
          <p:nvPr>
            <p:ph type="body" sz="quarter" idx="16" hasCustomPrompt="1"/>
          </p:nvPr>
        </p:nvSpPr>
        <p:spPr bwMode="invGray">
          <a:xfrm>
            <a:off x="2504899" y="4342012"/>
            <a:ext cx="1956816" cy="228600"/>
          </a:xfrm>
        </p:spPr>
        <p:txBody>
          <a:bodyPr lIns="0" tIns="0" rIns="0" bIns="0" anchor="b"/>
          <a:lstStyle>
            <a:lvl1pPr marL="0" indent="0" algn="ctr">
              <a:buNone/>
              <a:defRPr sz="1200">
                <a:solidFill>
                  <a:schemeClr val="accent4"/>
                </a:solidFill>
                <a:latin typeface="+mj-lt"/>
              </a:defRPr>
            </a:lvl1pPr>
          </a:lstStyle>
          <a:p>
            <a:pPr lvl="0"/>
            <a:r>
              <a:rPr lang="en-US"/>
              <a:t>Text or Name</a:t>
            </a:r>
          </a:p>
        </p:txBody>
      </p:sp>
      <p:sp>
        <p:nvSpPr>
          <p:cNvPr id="47" name="Text Placeholder 5">
            <a:extLst>
              <a:ext uri="{FF2B5EF4-FFF2-40B4-BE49-F238E27FC236}">
                <a16:creationId xmlns:a16="http://schemas.microsoft.com/office/drawing/2014/main" id="{1FBC6CF9-7E8C-4DC5-9B67-468A5F82C02E}"/>
              </a:ext>
            </a:extLst>
          </p:cNvPr>
          <p:cNvSpPr>
            <a:spLocks noGrp="1"/>
          </p:cNvSpPr>
          <p:nvPr>
            <p:ph type="body" sz="quarter" idx="17" hasCustomPrompt="1"/>
          </p:nvPr>
        </p:nvSpPr>
        <p:spPr bwMode="invGray">
          <a:xfrm>
            <a:off x="4676546" y="1074738"/>
            <a:ext cx="1956816" cy="228600"/>
          </a:xfrm>
        </p:spPr>
        <p:txBody>
          <a:bodyPr lIns="0" tIns="0" rIns="0" bIns="0" anchor="t"/>
          <a:lstStyle>
            <a:lvl1pPr marL="0" indent="0" algn="ctr">
              <a:buNone/>
              <a:defRPr sz="1200">
                <a:solidFill>
                  <a:schemeClr val="accent2"/>
                </a:solidFill>
                <a:latin typeface="+mj-lt"/>
              </a:defRPr>
            </a:lvl1pPr>
          </a:lstStyle>
          <a:p>
            <a:pPr lvl="0"/>
            <a:r>
              <a:rPr lang="en-US"/>
              <a:t>Text or Name</a:t>
            </a:r>
          </a:p>
        </p:txBody>
      </p:sp>
      <p:sp>
        <p:nvSpPr>
          <p:cNvPr id="48" name="Text Placeholder 5">
            <a:extLst>
              <a:ext uri="{FF2B5EF4-FFF2-40B4-BE49-F238E27FC236}">
                <a16:creationId xmlns:a16="http://schemas.microsoft.com/office/drawing/2014/main" id="{2C3C7B8A-741D-49C0-B7FB-F8BF4C55FBD5}"/>
              </a:ext>
            </a:extLst>
          </p:cNvPr>
          <p:cNvSpPr>
            <a:spLocks noGrp="1"/>
          </p:cNvSpPr>
          <p:nvPr>
            <p:ph type="body" sz="quarter" idx="18" hasCustomPrompt="1"/>
          </p:nvPr>
        </p:nvSpPr>
        <p:spPr bwMode="invGray">
          <a:xfrm>
            <a:off x="6848192" y="4342012"/>
            <a:ext cx="1956816" cy="228600"/>
          </a:xfrm>
        </p:spPr>
        <p:txBody>
          <a:bodyPr lIns="0" tIns="0" rIns="0" bIns="0" anchor="b"/>
          <a:lstStyle>
            <a:lvl1pPr marL="0" indent="0" algn="ctr">
              <a:buNone/>
              <a:defRPr sz="1200">
                <a:solidFill>
                  <a:schemeClr val="accent3"/>
                </a:solidFill>
                <a:latin typeface="+mj-lt"/>
              </a:defRPr>
            </a:lvl1pPr>
          </a:lstStyle>
          <a:p>
            <a:pPr lvl="0"/>
            <a:r>
              <a:rPr lang="en-US"/>
              <a:t>Text or Name</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0" name="Slide Number Placeholder 5">
            <a:extLst>
              <a:ext uri="{FF2B5EF4-FFF2-40B4-BE49-F238E27FC236}">
                <a16:creationId xmlns:a16="http://schemas.microsoft.com/office/drawing/2014/main" id="{48CBEABE-B3FA-4BA3-931E-90E60C8A3D1B}"/>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28D37918-A343-4E0D-BA33-E963A2A1CC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97325490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3 column">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ED66E28-51A1-4EDD-9DCC-EC73859E41C7}"/>
              </a:ext>
            </a:extLst>
          </p:cNvPr>
          <p:cNvSpPr/>
          <p:nvPr userDrawn="1"/>
        </p:nvSpPr>
        <p:spPr bwMode="invGray">
          <a:xfrm>
            <a:off x="6080096" y="1074738"/>
            <a:ext cx="272491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1" name="Rectangle: Rounded Corners 20">
            <a:extLst>
              <a:ext uri="{FF2B5EF4-FFF2-40B4-BE49-F238E27FC236}">
                <a16:creationId xmlns:a16="http://schemas.microsoft.com/office/drawing/2014/main" id="{1B1E5C47-290E-4DD8-AE0F-3D43227016A2}"/>
              </a:ext>
            </a:extLst>
          </p:cNvPr>
          <p:cNvSpPr/>
          <p:nvPr userDrawn="1"/>
        </p:nvSpPr>
        <p:spPr bwMode="invGray">
          <a:xfrm>
            <a:off x="320675" y="1074738"/>
            <a:ext cx="272491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invGray">
          <a:xfrm>
            <a:off x="3200386" y="1074738"/>
            <a:ext cx="272491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invGray">
          <a:xfrm>
            <a:off x="320675" y="1074738"/>
            <a:ext cx="2724912" cy="539496"/>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invGray">
          <a:xfrm>
            <a:off x="3200386" y="1074738"/>
            <a:ext cx="2724912" cy="539496"/>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invGray">
          <a:xfrm>
            <a:off x="6080096" y="1074738"/>
            <a:ext cx="2724912" cy="539496"/>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invGray">
          <a:xfrm>
            <a:off x="320675" y="1723292"/>
            <a:ext cx="2724912" cy="2851104"/>
          </a:xfrm>
        </p:spPr>
        <p:txBody>
          <a:bodyPr lIns="91440" tIns="45720" rIns="91440" bIns="45720" anchor="t"/>
          <a:lstStyle>
            <a:lvl1pPr marL="0" indent="0" algn="l">
              <a:buNone/>
              <a:defRPr sz="1100">
                <a:latin typeface="+mn-lt"/>
              </a:defRPr>
            </a:lvl1pPr>
          </a:lstStyle>
          <a:p>
            <a:pPr lvl="0"/>
            <a:r>
              <a:rPr lang="en-US"/>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invGray">
          <a:xfrm>
            <a:off x="3200386" y="1723292"/>
            <a:ext cx="2724912" cy="2851104"/>
          </a:xfrm>
        </p:spPr>
        <p:txBody>
          <a:bodyPr lIns="91440" tIns="45720" rIns="91440" bIns="45720" anchor="t"/>
          <a:lstStyle>
            <a:lvl1pPr marL="0" indent="0" algn="l">
              <a:buNone/>
              <a:defRPr sz="1100">
                <a:latin typeface="+mn-lt"/>
              </a:defRPr>
            </a:lvl1pPr>
          </a:lstStyle>
          <a:p>
            <a:pPr lvl="0"/>
            <a:r>
              <a:rPr lang="en-US"/>
              <a:t>Text</a:t>
            </a:r>
          </a:p>
        </p:txBody>
      </p:sp>
      <p:sp>
        <p:nvSpPr>
          <p:cNvPr id="31" name="Text Placeholder 5">
            <a:extLst>
              <a:ext uri="{FF2B5EF4-FFF2-40B4-BE49-F238E27FC236}">
                <a16:creationId xmlns:a16="http://schemas.microsoft.com/office/drawing/2014/main" id="{A4016478-8F60-49D5-810D-2850AB8FF90C}"/>
              </a:ext>
            </a:extLst>
          </p:cNvPr>
          <p:cNvSpPr>
            <a:spLocks noGrp="1"/>
          </p:cNvSpPr>
          <p:nvPr>
            <p:ph type="body" sz="quarter" idx="28" hasCustomPrompt="1"/>
          </p:nvPr>
        </p:nvSpPr>
        <p:spPr bwMode="invGray">
          <a:xfrm>
            <a:off x="6080096" y="1723292"/>
            <a:ext cx="2724912" cy="2851104"/>
          </a:xfrm>
        </p:spPr>
        <p:txBody>
          <a:bodyPr lIns="91440" tIns="45720" rIns="91440" bIns="45720" anchor="t"/>
          <a:lstStyle>
            <a:lvl1pPr marL="0" indent="0" algn="l">
              <a:buNone/>
              <a:defRPr sz="1100">
                <a:latin typeface="+mn-lt"/>
              </a:defRPr>
            </a:lvl1pPr>
          </a:lstStyle>
          <a:p>
            <a:pPr lvl="0"/>
            <a:r>
              <a:rPr lang="en-US"/>
              <a:t>Text</a:t>
            </a:r>
          </a:p>
        </p:txBody>
      </p:sp>
      <p:sp>
        <p:nvSpPr>
          <p:cNvPr id="13" name="Slide Number Placeholder 5">
            <a:extLst>
              <a:ext uri="{FF2B5EF4-FFF2-40B4-BE49-F238E27FC236}">
                <a16:creationId xmlns:a16="http://schemas.microsoft.com/office/drawing/2014/main" id="{351ADC75-9031-489D-BD6A-E7EA84DEC07C}"/>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362181D2-9D3A-43F4-8E8D-35BEF91CE9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359527107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4 column">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1E5C47-290E-4DD8-AE0F-3D43227016A2}"/>
              </a:ext>
            </a:extLst>
          </p:cNvPr>
          <p:cNvSpPr/>
          <p:nvPr userDrawn="1"/>
        </p:nvSpPr>
        <p:spPr bwMode="invGray">
          <a:xfrm>
            <a:off x="320675" y="1074738"/>
            <a:ext cx="2029968"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invGray">
          <a:xfrm>
            <a:off x="2472130" y="1074738"/>
            <a:ext cx="2029968"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27" name="Rectangle: Rounded Corners 26">
            <a:extLst>
              <a:ext uri="{FF2B5EF4-FFF2-40B4-BE49-F238E27FC236}">
                <a16:creationId xmlns:a16="http://schemas.microsoft.com/office/drawing/2014/main" id="{DED66E28-51A1-4EDD-9DCC-EC73859E41C7}"/>
              </a:ext>
            </a:extLst>
          </p:cNvPr>
          <p:cNvSpPr/>
          <p:nvPr userDrawn="1"/>
        </p:nvSpPr>
        <p:spPr bwMode="invGray">
          <a:xfrm>
            <a:off x="4623585" y="1074738"/>
            <a:ext cx="2029968"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16" name="Rectangle: Rounded Corners 15">
            <a:extLst>
              <a:ext uri="{FF2B5EF4-FFF2-40B4-BE49-F238E27FC236}">
                <a16:creationId xmlns:a16="http://schemas.microsoft.com/office/drawing/2014/main" id="{40882BC4-5797-4DD0-AB8A-F46290A4A2A0}"/>
              </a:ext>
            </a:extLst>
          </p:cNvPr>
          <p:cNvSpPr/>
          <p:nvPr userDrawn="1"/>
        </p:nvSpPr>
        <p:spPr bwMode="invGray">
          <a:xfrm>
            <a:off x="6775040" y="1074738"/>
            <a:ext cx="2029968"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invGray">
          <a:xfrm>
            <a:off x="320675" y="1074738"/>
            <a:ext cx="2029968" cy="539496"/>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invGray">
          <a:xfrm>
            <a:off x="2472130" y="1074738"/>
            <a:ext cx="2029968" cy="539496"/>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invGray">
          <a:xfrm>
            <a:off x="4623585" y="1074738"/>
            <a:ext cx="2029968" cy="539496"/>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invGray">
          <a:xfrm>
            <a:off x="6775040" y="1074738"/>
            <a:ext cx="2029968" cy="539496"/>
          </a:xfrm>
        </p:spPr>
        <p:txBody>
          <a:bodyPr lIns="91440" tIns="45720" rIns="91440" bIns="45720" anchor="ctr"/>
          <a:lstStyle>
            <a:lvl1pPr marL="0" indent="0" algn="l">
              <a:buNone/>
              <a:defRPr sz="1200">
                <a:solidFill>
                  <a:schemeClr val="accent3"/>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invGray">
          <a:xfrm>
            <a:off x="320675"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invGray">
          <a:xfrm>
            <a:off x="2472130"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14" name="Text Placeholder 5">
            <a:extLst>
              <a:ext uri="{FF2B5EF4-FFF2-40B4-BE49-F238E27FC236}">
                <a16:creationId xmlns:a16="http://schemas.microsoft.com/office/drawing/2014/main" id="{FAB5558D-85E7-455F-8197-2348C0C6BDA7}"/>
              </a:ext>
            </a:extLst>
          </p:cNvPr>
          <p:cNvSpPr>
            <a:spLocks noGrp="1"/>
          </p:cNvSpPr>
          <p:nvPr>
            <p:ph type="body" sz="quarter" idx="28" hasCustomPrompt="1"/>
          </p:nvPr>
        </p:nvSpPr>
        <p:spPr bwMode="invGray">
          <a:xfrm>
            <a:off x="4623585"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18" name="Text Placeholder 5">
            <a:extLst>
              <a:ext uri="{FF2B5EF4-FFF2-40B4-BE49-F238E27FC236}">
                <a16:creationId xmlns:a16="http://schemas.microsoft.com/office/drawing/2014/main" id="{30E329C1-D403-47DC-9799-C5143A308349}"/>
              </a:ext>
            </a:extLst>
          </p:cNvPr>
          <p:cNvSpPr>
            <a:spLocks noGrp="1"/>
          </p:cNvSpPr>
          <p:nvPr>
            <p:ph type="body" sz="quarter" idx="31" hasCustomPrompt="1"/>
          </p:nvPr>
        </p:nvSpPr>
        <p:spPr bwMode="invGray">
          <a:xfrm>
            <a:off x="6775040"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20" name="Slide Number Placeholder 5">
            <a:extLst>
              <a:ext uri="{FF2B5EF4-FFF2-40B4-BE49-F238E27FC236}">
                <a16:creationId xmlns:a16="http://schemas.microsoft.com/office/drawing/2014/main" id="{8A699902-4BA9-40B1-829A-FBE66414C8B2}"/>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73AC7BC7-4C24-4381-A973-67298AB31A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22564612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5 column">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1E5C47-290E-4DD8-AE0F-3D43227016A2}"/>
              </a:ext>
            </a:extLst>
          </p:cNvPr>
          <p:cNvSpPr/>
          <p:nvPr userDrawn="1"/>
        </p:nvSpPr>
        <p:spPr bwMode="invGray">
          <a:xfrm>
            <a:off x="320675"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invGray">
          <a:xfrm>
            <a:off x="320675" y="1074738"/>
            <a:ext cx="1609344" cy="539496"/>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7" name="Rectangle: Rounded Corners 26">
            <a:extLst>
              <a:ext uri="{FF2B5EF4-FFF2-40B4-BE49-F238E27FC236}">
                <a16:creationId xmlns:a16="http://schemas.microsoft.com/office/drawing/2014/main" id="{DED66E28-51A1-4EDD-9DCC-EC73859E41C7}"/>
              </a:ext>
            </a:extLst>
          </p:cNvPr>
          <p:cNvSpPr/>
          <p:nvPr userDrawn="1"/>
        </p:nvSpPr>
        <p:spPr bwMode="invGray">
          <a:xfrm>
            <a:off x="3758169"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invGray">
          <a:xfrm>
            <a:off x="2039422"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16" name="Rectangle: Rounded Corners 15">
            <a:extLst>
              <a:ext uri="{FF2B5EF4-FFF2-40B4-BE49-F238E27FC236}">
                <a16:creationId xmlns:a16="http://schemas.microsoft.com/office/drawing/2014/main" id="{40882BC4-5797-4DD0-AB8A-F46290A4A2A0}"/>
              </a:ext>
            </a:extLst>
          </p:cNvPr>
          <p:cNvSpPr/>
          <p:nvPr userDrawn="1"/>
        </p:nvSpPr>
        <p:spPr bwMode="invGray">
          <a:xfrm>
            <a:off x="7195664"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30" name="Rectangle: Rounded Corners 29">
            <a:extLst>
              <a:ext uri="{FF2B5EF4-FFF2-40B4-BE49-F238E27FC236}">
                <a16:creationId xmlns:a16="http://schemas.microsoft.com/office/drawing/2014/main" id="{89A430DB-9AC6-4124-9F1D-3E09ED198280}"/>
              </a:ext>
            </a:extLst>
          </p:cNvPr>
          <p:cNvSpPr/>
          <p:nvPr userDrawn="1"/>
        </p:nvSpPr>
        <p:spPr bwMode="invGray">
          <a:xfrm>
            <a:off x="5476916"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invGray">
          <a:xfrm>
            <a:off x="2039422" y="1074738"/>
            <a:ext cx="1609344" cy="539496"/>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invGray">
          <a:xfrm>
            <a:off x="3758169" y="1074738"/>
            <a:ext cx="1609344" cy="539496"/>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invGray">
          <a:xfrm>
            <a:off x="5476916" y="1074738"/>
            <a:ext cx="1609344" cy="539496"/>
          </a:xfrm>
        </p:spPr>
        <p:txBody>
          <a:bodyPr lIns="91440" tIns="45720" rIns="91440" bIns="45720" anchor="ctr"/>
          <a:lstStyle>
            <a:lvl1pPr marL="0" indent="0" algn="l">
              <a:buNone/>
              <a:defRPr sz="1200">
                <a:solidFill>
                  <a:schemeClr val="accent3"/>
                </a:solidFill>
                <a:latin typeface="+mj-lt"/>
              </a:defRPr>
            </a:lvl1pPr>
          </a:lstStyle>
          <a:p>
            <a:pPr lvl="0"/>
            <a:r>
              <a:rPr lang="en-US"/>
              <a:t>Title</a:t>
            </a:r>
          </a:p>
        </p:txBody>
      </p:sp>
      <p:sp>
        <p:nvSpPr>
          <p:cNvPr id="18" name="Text Placeholder 5">
            <a:extLst>
              <a:ext uri="{FF2B5EF4-FFF2-40B4-BE49-F238E27FC236}">
                <a16:creationId xmlns:a16="http://schemas.microsoft.com/office/drawing/2014/main" id="{4348901D-A737-400F-9AEA-C80A37435537}"/>
              </a:ext>
            </a:extLst>
          </p:cNvPr>
          <p:cNvSpPr>
            <a:spLocks noGrp="1"/>
          </p:cNvSpPr>
          <p:nvPr>
            <p:ph type="body" sz="quarter" idx="31" hasCustomPrompt="1"/>
          </p:nvPr>
        </p:nvSpPr>
        <p:spPr bwMode="invGray">
          <a:xfrm>
            <a:off x="7195664" y="1074738"/>
            <a:ext cx="1609344" cy="539496"/>
          </a:xfrm>
        </p:spPr>
        <p:txBody>
          <a:bodyPr lIns="91440" tIns="45720" rIns="91440" bIns="45720" anchor="ctr"/>
          <a:lstStyle>
            <a:lvl1pPr marL="0" indent="0" algn="l">
              <a:buNone/>
              <a:defRPr sz="1200">
                <a:solidFill>
                  <a:schemeClr val="accent5"/>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invGray">
          <a:xfrm>
            <a:off x="320675"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invGray">
          <a:xfrm>
            <a:off x="2039422"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14" name="Text Placeholder 5">
            <a:extLst>
              <a:ext uri="{FF2B5EF4-FFF2-40B4-BE49-F238E27FC236}">
                <a16:creationId xmlns:a16="http://schemas.microsoft.com/office/drawing/2014/main" id="{FAB5558D-85E7-455F-8197-2348C0C6BDA7}"/>
              </a:ext>
            </a:extLst>
          </p:cNvPr>
          <p:cNvSpPr>
            <a:spLocks noGrp="1"/>
          </p:cNvSpPr>
          <p:nvPr>
            <p:ph type="body" sz="quarter" idx="28" hasCustomPrompt="1"/>
          </p:nvPr>
        </p:nvSpPr>
        <p:spPr bwMode="invGray">
          <a:xfrm>
            <a:off x="3758169"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24" name="Text Placeholder 5">
            <a:extLst>
              <a:ext uri="{FF2B5EF4-FFF2-40B4-BE49-F238E27FC236}">
                <a16:creationId xmlns:a16="http://schemas.microsoft.com/office/drawing/2014/main" id="{E55A2A1D-3F56-4503-9059-B511BC314172}"/>
              </a:ext>
            </a:extLst>
          </p:cNvPr>
          <p:cNvSpPr>
            <a:spLocks noGrp="1"/>
          </p:cNvSpPr>
          <p:nvPr>
            <p:ph type="body" sz="quarter" idx="33" hasCustomPrompt="1"/>
          </p:nvPr>
        </p:nvSpPr>
        <p:spPr bwMode="invGray">
          <a:xfrm>
            <a:off x="5476916"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31" name="Text Placeholder 5">
            <a:extLst>
              <a:ext uri="{FF2B5EF4-FFF2-40B4-BE49-F238E27FC236}">
                <a16:creationId xmlns:a16="http://schemas.microsoft.com/office/drawing/2014/main" id="{2E545EB7-8306-4D99-9657-FBCB23C098F2}"/>
              </a:ext>
            </a:extLst>
          </p:cNvPr>
          <p:cNvSpPr>
            <a:spLocks noGrp="1"/>
          </p:cNvSpPr>
          <p:nvPr>
            <p:ph type="body" sz="quarter" idx="34" hasCustomPrompt="1"/>
          </p:nvPr>
        </p:nvSpPr>
        <p:spPr bwMode="invGray">
          <a:xfrm>
            <a:off x="7195664"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20" name="Slide Number Placeholder 5">
            <a:extLst>
              <a:ext uri="{FF2B5EF4-FFF2-40B4-BE49-F238E27FC236}">
                <a16:creationId xmlns:a16="http://schemas.microsoft.com/office/drawing/2014/main" id="{352A5E70-6026-42A3-A0E8-E07616FC1D86}"/>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70287FB6-C9C8-439D-9993-D462E78406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61236020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ve pointers">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8126CDE0-1019-4C6A-A885-33A29BC441DE}"/>
              </a:ext>
            </a:extLst>
          </p:cNvPr>
          <p:cNvSpPr>
            <a:spLocks/>
          </p:cNvSpPr>
          <p:nvPr userDrawn="1"/>
        </p:nvSpPr>
        <p:spPr bwMode="invGray">
          <a:xfrm>
            <a:off x="2423690" y="3544641"/>
            <a:ext cx="6381317"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43" name="Rectangle: Rounded Corners 42">
            <a:extLst>
              <a:ext uri="{FF2B5EF4-FFF2-40B4-BE49-F238E27FC236}">
                <a16:creationId xmlns:a16="http://schemas.microsoft.com/office/drawing/2014/main" id="{48DC1592-6D6A-44FC-BEE8-54ACFA33F527}"/>
              </a:ext>
            </a:extLst>
          </p:cNvPr>
          <p:cNvSpPr>
            <a:spLocks/>
          </p:cNvSpPr>
          <p:nvPr userDrawn="1"/>
        </p:nvSpPr>
        <p:spPr bwMode="invGray">
          <a:xfrm>
            <a:off x="3329212" y="2890144"/>
            <a:ext cx="5475795"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2"/>
              </a:solidFill>
              <a:latin typeface="+mj-lt"/>
            </a:endParaRPr>
          </a:p>
        </p:txBody>
      </p:sp>
      <p:sp>
        <p:nvSpPr>
          <p:cNvPr id="44" name="Rectangle: Rounded Corners 43">
            <a:extLst>
              <a:ext uri="{FF2B5EF4-FFF2-40B4-BE49-F238E27FC236}">
                <a16:creationId xmlns:a16="http://schemas.microsoft.com/office/drawing/2014/main" id="{6055CC8A-A8C2-4330-804C-8514561E0CC7}"/>
              </a:ext>
            </a:extLst>
          </p:cNvPr>
          <p:cNvSpPr>
            <a:spLocks/>
          </p:cNvSpPr>
          <p:nvPr userDrawn="1"/>
        </p:nvSpPr>
        <p:spPr bwMode="invGray">
          <a:xfrm>
            <a:off x="4261367" y="2235647"/>
            <a:ext cx="4543640"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3"/>
              </a:solidFill>
              <a:latin typeface="+mj-lt"/>
            </a:endParaRPr>
          </a:p>
        </p:txBody>
      </p:sp>
      <p:sp>
        <p:nvSpPr>
          <p:cNvPr id="45" name="Rectangle: Rounded Corners 44">
            <a:extLst>
              <a:ext uri="{FF2B5EF4-FFF2-40B4-BE49-F238E27FC236}">
                <a16:creationId xmlns:a16="http://schemas.microsoft.com/office/drawing/2014/main" id="{A76F0322-7273-4B4B-827B-1CFB479D1C12}"/>
              </a:ext>
            </a:extLst>
          </p:cNvPr>
          <p:cNvSpPr>
            <a:spLocks/>
          </p:cNvSpPr>
          <p:nvPr userDrawn="1"/>
        </p:nvSpPr>
        <p:spPr bwMode="invGray">
          <a:xfrm>
            <a:off x="5178844" y="1581150"/>
            <a:ext cx="3626163"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5"/>
              </a:solidFill>
              <a:latin typeface="+mj-lt"/>
            </a:endParaRP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invGray">
          <a:xfrm>
            <a:off x="2423690" y="3544641"/>
            <a:ext cx="6381317" cy="372861"/>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invGray">
          <a:xfrm>
            <a:off x="3329212" y="2890144"/>
            <a:ext cx="5475795" cy="372861"/>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invGray">
          <a:xfrm>
            <a:off x="4261367" y="2235647"/>
            <a:ext cx="4543640" cy="372861"/>
          </a:xfrm>
        </p:spPr>
        <p:txBody>
          <a:bodyPr lIns="91440" tIns="45720" rIns="91440" bIns="45720" anchor="ctr"/>
          <a:lstStyle>
            <a:lvl1pPr marL="0" indent="0" algn="l">
              <a:buNone/>
              <a:defRPr sz="1200">
                <a:solidFill>
                  <a:schemeClr val="accent3"/>
                </a:solidFill>
                <a:latin typeface="+mj-lt"/>
              </a:defRPr>
            </a:lvl1pPr>
          </a:lstStyle>
          <a:p>
            <a:pPr lvl="0"/>
            <a:r>
              <a:rPr lang="en-US"/>
              <a:t>Title</a:t>
            </a:r>
          </a:p>
        </p:txBody>
      </p:sp>
      <p:sp>
        <p:nvSpPr>
          <p:cNvPr id="18" name="Text Placeholder 5">
            <a:extLst>
              <a:ext uri="{FF2B5EF4-FFF2-40B4-BE49-F238E27FC236}">
                <a16:creationId xmlns:a16="http://schemas.microsoft.com/office/drawing/2014/main" id="{4348901D-A737-400F-9AEA-C80A37435537}"/>
              </a:ext>
            </a:extLst>
          </p:cNvPr>
          <p:cNvSpPr>
            <a:spLocks noGrp="1"/>
          </p:cNvSpPr>
          <p:nvPr>
            <p:ph type="body" sz="quarter" idx="31" hasCustomPrompt="1"/>
          </p:nvPr>
        </p:nvSpPr>
        <p:spPr bwMode="invGray">
          <a:xfrm>
            <a:off x="5178844" y="1581150"/>
            <a:ext cx="3626163" cy="372861"/>
          </a:xfrm>
        </p:spPr>
        <p:txBody>
          <a:bodyPr lIns="91440" tIns="45720" rIns="91440" bIns="45720" anchor="ctr"/>
          <a:lstStyle>
            <a:lvl1pPr marL="0" indent="0" algn="l">
              <a:buNone/>
              <a:defRPr sz="1200">
                <a:solidFill>
                  <a:schemeClr val="accent5"/>
                </a:solidFill>
                <a:latin typeface="+mj-lt"/>
              </a:defRPr>
            </a:lvl1pPr>
          </a:lstStyle>
          <a:p>
            <a:pPr lvl="0"/>
            <a:r>
              <a:rPr lang="en-US"/>
              <a:t>Title</a:t>
            </a:r>
          </a:p>
        </p:txBody>
      </p:sp>
      <p:sp>
        <p:nvSpPr>
          <p:cNvPr id="41" name="Rectangle: Rounded Corners 40">
            <a:extLst>
              <a:ext uri="{FF2B5EF4-FFF2-40B4-BE49-F238E27FC236}">
                <a16:creationId xmlns:a16="http://schemas.microsoft.com/office/drawing/2014/main" id="{0E24CE73-EE80-44BF-BEE2-FD200652961F}"/>
              </a:ext>
            </a:extLst>
          </p:cNvPr>
          <p:cNvSpPr>
            <a:spLocks/>
          </p:cNvSpPr>
          <p:nvPr userDrawn="1"/>
        </p:nvSpPr>
        <p:spPr bwMode="invGray">
          <a:xfrm>
            <a:off x="1500412" y="4199137"/>
            <a:ext cx="7304595"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1"/>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invGray">
          <a:xfrm>
            <a:off x="1500412" y="4199137"/>
            <a:ext cx="7304595" cy="372861"/>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0" name="Oval 19">
            <a:extLst>
              <a:ext uri="{FF2B5EF4-FFF2-40B4-BE49-F238E27FC236}">
                <a16:creationId xmlns:a16="http://schemas.microsoft.com/office/drawing/2014/main" id="{A7C0A67C-066C-49DC-8DF6-DAA330603A48}"/>
              </a:ext>
            </a:extLst>
          </p:cNvPr>
          <p:cNvSpPr>
            <a:spLocks noChangeAspect="1"/>
          </p:cNvSpPr>
          <p:nvPr userDrawn="1"/>
        </p:nvSpPr>
        <p:spPr bwMode="invGray">
          <a:xfrm>
            <a:off x="323850" y="3648456"/>
            <a:ext cx="923544" cy="923544"/>
          </a:xfrm>
          <a:prstGeom prst="ellipse">
            <a:avLst/>
          </a:prstGeom>
          <a:gradFill flip="none" rotWithShape="1">
            <a:gsLst>
              <a:gs pos="49000">
                <a:schemeClr val="accent1">
                  <a:alpha val="30000"/>
                </a:schemeClr>
              </a:gs>
              <a:gs pos="10000">
                <a:schemeClr val="accent1"/>
              </a:gs>
              <a:gs pos="79000">
                <a:schemeClr val="accent1">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2" name="Oval 31">
            <a:extLst>
              <a:ext uri="{FF2B5EF4-FFF2-40B4-BE49-F238E27FC236}">
                <a16:creationId xmlns:a16="http://schemas.microsoft.com/office/drawing/2014/main" id="{5A438331-C85F-48AF-A24C-E2C430632BA0}"/>
              </a:ext>
            </a:extLst>
          </p:cNvPr>
          <p:cNvSpPr>
            <a:spLocks noChangeAspect="1"/>
          </p:cNvSpPr>
          <p:nvPr userDrawn="1"/>
        </p:nvSpPr>
        <p:spPr bwMode="invGray">
          <a:xfrm>
            <a:off x="3990977" y="1067595"/>
            <a:ext cx="923544" cy="923544"/>
          </a:xfrm>
          <a:prstGeom prst="ellipse">
            <a:avLst/>
          </a:prstGeom>
          <a:gradFill flip="none" rotWithShape="1">
            <a:gsLst>
              <a:gs pos="49000">
                <a:schemeClr val="accent5">
                  <a:alpha val="30000"/>
                </a:schemeClr>
              </a:gs>
              <a:gs pos="10000">
                <a:schemeClr val="accent5"/>
              </a:gs>
              <a:gs pos="79000">
                <a:schemeClr val="accent5">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3" name="Oval 32">
            <a:extLst>
              <a:ext uri="{FF2B5EF4-FFF2-40B4-BE49-F238E27FC236}">
                <a16:creationId xmlns:a16="http://schemas.microsoft.com/office/drawing/2014/main" id="{CDED2A66-82D5-4890-B5B8-CCEB31BA74E9}"/>
              </a:ext>
            </a:extLst>
          </p:cNvPr>
          <p:cNvSpPr>
            <a:spLocks noChangeAspect="1"/>
          </p:cNvSpPr>
          <p:nvPr userDrawn="1"/>
        </p:nvSpPr>
        <p:spPr bwMode="invGray">
          <a:xfrm>
            <a:off x="3074196" y="1712810"/>
            <a:ext cx="923544" cy="923544"/>
          </a:xfrm>
          <a:prstGeom prst="ellipse">
            <a:avLst/>
          </a:prstGeom>
          <a:gradFill flip="none" rotWithShape="1">
            <a:gsLst>
              <a:gs pos="49000">
                <a:schemeClr val="accent3">
                  <a:alpha val="30000"/>
                </a:schemeClr>
              </a:gs>
              <a:gs pos="10000">
                <a:schemeClr val="accent3"/>
              </a:gs>
              <a:gs pos="79000">
                <a:schemeClr val="accent3">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4" name="Oval 33">
            <a:extLst>
              <a:ext uri="{FF2B5EF4-FFF2-40B4-BE49-F238E27FC236}">
                <a16:creationId xmlns:a16="http://schemas.microsoft.com/office/drawing/2014/main" id="{B05863E1-0514-4EDC-A051-23EF69D0327D}"/>
              </a:ext>
            </a:extLst>
          </p:cNvPr>
          <p:cNvSpPr>
            <a:spLocks noChangeAspect="1"/>
          </p:cNvSpPr>
          <p:nvPr userDrawn="1"/>
        </p:nvSpPr>
        <p:spPr bwMode="invGray">
          <a:xfrm>
            <a:off x="2157414" y="2358025"/>
            <a:ext cx="923544" cy="923544"/>
          </a:xfrm>
          <a:prstGeom prst="ellipse">
            <a:avLst/>
          </a:prstGeom>
          <a:gradFill flip="none" rotWithShape="1">
            <a:gsLst>
              <a:gs pos="49000">
                <a:schemeClr val="accent2">
                  <a:alpha val="30000"/>
                </a:schemeClr>
              </a:gs>
              <a:gs pos="10000">
                <a:schemeClr val="accent2"/>
              </a:gs>
              <a:gs pos="79000">
                <a:schemeClr val="accent2">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5" name="Oval 34">
            <a:extLst>
              <a:ext uri="{FF2B5EF4-FFF2-40B4-BE49-F238E27FC236}">
                <a16:creationId xmlns:a16="http://schemas.microsoft.com/office/drawing/2014/main" id="{EFF42376-58D1-4153-ADFE-E0F2635F3518}"/>
              </a:ext>
            </a:extLst>
          </p:cNvPr>
          <p:cNvSpPr>
            <a:spLocks noChangeAspect="1"/>
          </p:cNvSpPr>
          <p:nvPr userDrawn="1"/>
        </p:nvSpPr>
        <p:spPr bwMode="invGray">
          <a:xfrm>
            <a:off x="1240632" y="3003240"/>
            <a:ext cx="923544" cy="923544"/>
          </a:xfrm>
          <a:prstGeom prst="ellipse">
            <a:avLst/>
          </a:prstGeom>
          <a:gradFill flip="none" rotWithShape="1">
            <a:gsLst>
              <a:gs pos="49000">
                <a:schemeClr val="accent4">
                  <a:alpha val="30000"/>
                </a:schemeClr>
              </a:gs>
              <a:gs pos="10000">
                <a:schemeClr val="accent4"/>
              </a:gs>
              <a:gs pos="79000">
                <a:schemeClr val="accent4">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6" name="Text Placeholder 5">
            <a:extLst>
              <a:ext uri="{FF2B5EF4-FFF2-40B4-BE49-F238E27FC236}">
                <a16:creationId xmlns:a16="http://schemas.microsoft.com/office/drawing/2014/main" id="{BA553ED2-1D0F-4A21-AC19-AD21E2B808D0}"/>
              </a:ext>
            </a:extLst>
          </p:cNvPr>
          <p:cNvSpPr>
            <a:spLocks noGrp="1"/>
          </p:cNvSpPr>
          <p:nvPr>
            <p:ph type="body" sz="quarter" idx="32" hasCustomPrompt="1"/>
          </p:nvPr>
        </p:nvSpPr>
        <p:spPr bwMode="invGray">
          <a:xfrm>
            <a:off x="713487" y="3925562"/>
            <a:ext cx="144270"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1</a:t>
            </a:r>
          </a:p>
        </p:txBody>
      </p:sp>
      <p:sp>
        <p:nvSpPr>
          <p:cNvPr id="37" name="Text Placeholder 5">
            <a:extLst>
              <a:ext uri="{FF2B5EF4-FFF2-40B4-BE49-F238E27FC236}">
                <a16:creationId xmlns:a16="http://schemas.microsoft.com/office/drawing/2014/main" id="{2DF333ED-9AC6-4BF6-B310-813AD8D5D37A}"/>
              </a:ext>
            </a:extLst>
          </p:cNvPr>
          <p:cNvSpPr>
            <a:spLocks noGrp="1"/>
          </p:cNvSpPr>
          <p:nvPr>
            <p:ph type="body" sz="quarter" idx="33" hasCustomPrompt="1"/>
          </p:nvPr>
        </p:nvSpPr>
        <p:spPr bwMode="invGray">
          <a:xfrm>
            <a:off x="1613373" y="3243391"/>
            <a:ext cx="168316"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2</a:t>
            </a:r>
          </a:p>
        </p:txBody>
      </p:sp>
      <p:sp>
        <p:nvSpPr>
          <p:cNvPr id="38" name="Text Placeholder 5">
            <a:extLst>
              <a:ext uri="{FF2B5EF4-FFF2-40B4-BE49-F238E27FC236}">
                <a16:creationId xmlns:a16="http://schemas.microsoft.com/office/drawing/2014/main" id="{209A6F68-8C0A-41BD-AC98-FC9BDC36C3C3}"/>
              </a:ext>
            </a:extLst>
          </p:cNvPr>
          <p:cNvSpPr>
            <a:spLocks noGrp="1"/>
          </p:cNvSpPr>
          <p:nvPr>
            <p:ph type="body" sz="quarter" idx="34" hasCustomPrompt="1"/>
          </p:nvPr>
        </p:nvSpPr>
        <p:spPr bwMode="invGray">
          <a:xfrm>
            <a:off x="2547051" y="2635131"/>
            <a:ext cx="168316"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3</a:t>
            </a:r>
          </a:p>
        </p:txBody>
      </p:sp>
      <p:sp>
        <p:nvSpPr>
          <p:cNvPr id="39" name="Text Placeholder 5">
            <a:extLst>
              <a:ext uri="{FF2B5EF4-FFF2-40B4-BE49-F238E27FC236}">
                <a16:creationId xmlns:a16="http://schemas.microsoft.com/office/drawing/2014/main" id="{8F393371-8C00-4B19-BB4B-D34D077027D3}"/>
              </a:ext>
            </a:extLst>
          </p:cNvPr>
          <p:cNvSpPr>
            <a:spLocks noGrp="1"/>
          </p:cNvSpPr>
          <p:nvPr>
            <p:ph type="body" sz="quarter" idx="35" hasCustomPrompt="1"/>
          </p:nvPr>
        </p:nvSpPr>
        <p:spPr bwMode="invGray">
          <a:xfrm>
            <a:off x="3463833" y="1989916"/>
            <a:ext cx="173124"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4</a:t>
            </a:r>
          </a:p>
        </p:txBody>
      </p:sp>
      <p:sp>
        <p:nvSpPr>
          <p:cNvPr id="40" name="Text Placeholder 5">
            <a:extLst>
              <a:ext uri="{FF2B5EF4-FFF2-40B4-BE49-F238E27FC236}">
                <a16:creationId xmlns:a16="http://schemas.microsoft.com/office/drawing/2014/main" id="{792273FE-E1E9-4FF4-AD6F-174466E8E357}"/>
              </a:ext>
            </a:extLst>
          </p:cNvPr>
          <p:cNvSpPr>
            <a:spLocks noGrp="1"/>
          </p:cNvSpPr>
          <p:nvPr>
            <p:ph type="body" sz="quarter" idx="36" hasCustomPrompt="1"/>
          </p:nvPr>
        </p:nvSpPr>
        <p:spPr bwMode="invGray">
          <a:xfrm>
            <a:off x="4380614" y="1344701"/>
            <a:ext cx="169918"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5</a:t>
            </a:r>
          </a:p>
        </p:txBody>
      </p:sp>
      <p:sp>
        <p:nvSpPr>
          <p:cNvPr id="24" name="Slide Number Placeholder 5">
            <a:extLst>
              <a:ext uri="{FF2B5EF4-FFF2-40B4-BE49-F238E27FC236}">
                <a16:creationId xmlns:a16="http://schemas.microsoft.com/office/drawing/2014/main" id="{415285D1-15E7-4E9A-8930-BC31A5908E1C}"/>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C2FE8D8A-AE17-4106-B2F2-3AAA3864FE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76725461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6 column">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67FAC3D9-3CB7-44BC-8BD3-ED8D16B9C396}"/>
              </a:ext>
            </a:extLst>
          </p:cNvPr>
          <p:cNvSpPr/>
          <p:nvPr userDrawn="1"/>
        </p:nvSpPr>
        <p:spPr bwMode="invGray">
          <a:xfrm>
            <a:off x="320675" y="1074738"/>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9" name="Rectangle: Rounded Corners 28">
            <a:extLst>
              <a:ext uri="{FF2B5EF4-FFF2-40B4-BE49-F238E27FC236}">
                <a16:creationId xmlns:a16="http://schemas.microsoft.com/office/drawing/2014/main" id="{EB0CDC1D-F65F-4E0F-A42A-B1115FC45140}"/>
              </a:ext>
            </a:extLst>
          </p:cNvPr>
          <p:cNvSpPr/>
          <p:nvPr userDrawn="1"/>
        </p:nvSpPr>
        <p:spPr bwMode="invGray">
          <a:xfrm>
            <a:off x="6061808" y="1074738"/>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30" name="Rectangle: Rounded Corners 29">
            <a:extLst>
              <a:ext uri="{FF2B5EF4-FFF2-40B4-BE49-F238E27FC236}">
                <a16:creationId xmlns:a16="http://schemas.microsoft.com/office/drawing/2014/main" id="{1550A7E0-AA27-4593-906F-628101D0865C}"/>
              </a:ext>
            </a:extLst>
          </p:cNvPr>
          <p:cNvSpPr/>
          <p:nvPr userDrawn="1"/>
        </p:nvSpPr>
        <p:spPr bwMode="invGray">
          <a:xfrm>
            <a:off x="3191242" y="1074738"/>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27" name="Text Placeholder 5">
            <a:extLst>
              <a:ext uri="{FF2B5EF4-FFF2-40B4-BE49-F238E27FC236}">
                <a16:creationId xmlns:a16="http://schemas.microsoft.com/office/drawing/2014/main" id="{A99F561A-3D04-4AD1-B624-3E5304B57315}"/>
              </a:ext>
            </a:extLst>
          </p:cNvPr>
          <p:cNvSpPr>
            <a:spLocks noGrp="1"/>
          </p:cNvSpPr>
          <p:nvPr>
            <p:ph type="body" sz="quarter" idx="23" hasCustomPrompt="1"/>
          </p:nvPr>
        </p:nvSpPr>
        <p:spPr bwMode="invGray">
          <a:xfrm>
            <a:off x="320675"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47" name="Text Placeholder 5">
            <a:extLst>
              <a:ext uri="{FF2B5EF4-FFF2-40B4-BE49-F238E27FC236}">
                <a16:creationId xmlns:a16="http://schemas.microsoft.com/office/drawing/2014/main" id="{B8813ED6-0387-4311-86DE-6EE0C77DE451}"/>
              </a:ext>
            </a:extLst>
          </p:cNvPr>
          <p:cNvSpPr>
            <a:spLocks noGrp="1"/>
          </p:cNvSpPr>
          <p:nvPr>
            <p:ph type="body" sz="quarter" idx="24" hasCustomPrompt="1"/>
          </p:nvPr>
        </p:nvSpPr>
        <p:spPr bwMode="invGray">
          <a:xfrm>
            <a:off x="3191241"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48" name="Text Placeholder 5">
            <a:extLst>
              <a:ext uri="{FF2B5EF4-FFF2-40B4-BE49-F238E27FC236}">
                <a16:creationId xmlns:a16="http://schemas.microsoft.com/office/drawing/2014/main" id="{4B248BA4-415C-4ED3-98C5-1C2FF0B2717C}"/>
              </a:ext>
            </a:extLst>
          </p:cNvPr>
          <p:cNvSpPr>
            <a:spLocks noGrp="1"/>
          </p:cNvSpPr>
          <p:nvPr>
            <p:ph type="body" sz="quarter" idx="25" hasCustomPrompt="1"/>
          </p:nvPr>
        </p:nvSpPr>
        <p:spPr bwMode="invGray">
          <a:xfrm>
            <a:off x="6061808"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3191241"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6061808"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7" name="Rectangle: Rounded Corners 56">
            <a:extLst>
              <a:ext uri="{FF2B5EF4-FFF2-40B4-BE49-F238E27FC236}">
                <a16:creationId xmlns:a16="http://schemas.microsoft.com/office/drawing/2014/main" id="{439D8311-5867-4392-930D-CDDC27F9CC03}"/>
              </a:ext>
            </a:extLst>
          </p:cNvPr>
          <p:cNvSpPr/>
          <p:nvPr userDrawn="1"/>
        </p:nvSpPr>
        <p:spPr bwMode="invGray">
          <a:xfrm>
            <a:off x="320675" y="2863795"/>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58" name="Rectangle: Rounded Corners 57">
            <a:extLst>
              <a:ext uri="{FF2B5EF4-FFF2-40B4-BE49-F238E27FC236}">
                <a16:creationId xmlns:a16="http://schemas.microsoft.com/office/drawing/2014/main" id="{841A6125-46B5-4F19-95FE-773C0281ADE4}"/>
              </a:ext>
            </a:extLst>
          </p:cNvPr>
          <p:cNvSpPr/>
          <p:nvPr userDrawn="1"/>
        </p:nvSpPr>
        <p:spPr bwMode="invGray">
          <a:xfrm>
            <a:off x="6061808" y="2863795"/>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59" name="Rectangle: Rounded Corners 58">
            <a:extLst>
              <a:ext uri="{FF2B5EF4-FFF2-40B4-BE49-F238E27FC236}">
                <a16:creationId xmlns:a16="http://schemas.microsoft.com/office/drawing/2014/main" id="{C1A3F742-8DE5-4547-B40F-23DB2591AE39}"/>
              </a:ext>
            </a:extLst>
          </p:cNvPr>
          <p:cNvSpPr/>
          <p:nvPr userDrawn="1"/>
        </p:nvSpPr>
        <p:spPr bwMode="invGray">
          <a:xfrm>
            <a:off x="3191242" y="2863795"/>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60" name="Text Placeholder 5">
            <a:extLst>
              <a:ext uri="{FF2B5EF4-FFF2-40B4-BE49-F238E27FC236}">
                <a16:creationId xmlns:a16="http://schemas.microsoft.com/office/drawing/2014/main" id="{E4F73AE4-3ACA-46DF-A2F8-51C9D276C6C9}"/>
              </a:ext>
            </a:extLst>
          </p:cNvPr>
          <p:cNvSpPr>
            <a:spLocks noGrp="1"/>
          </p:cNvSpPr>
          <p:nvPr>
            <p:ph type="body" sz="quarter" idx="29" hasCustomPrompt="1"/>
          </p:nvPr>
        </p:nvSpPr>
        <p:spPr bwMode="invGray">
          <a:xfrm>
            <a:off x="320675"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61" name="Text Placeholder 5">
            <a:extLst>
              <a:ext uri="{FF2B5EF4-FFF2-40B4-BE49-F238E27FC236}">
                <a16:creationId xmlns:a16="http://schemas.microsoft.com/office/drawing/2014/main" id="{C9D745B1-AB1E-4086-9CC3-3D525FF05E7C}"/>
              </a:ext>
            </a:extLst>
          </p:cNvPr>
          <p:cNvSpPr>
            <a:spLocks noGrp="1"/>
          </p:cNvSpPr>
          <p:nvPr>
            <p:ph type="body" sz="quarter" idx="30" hasCustomPrompt="1"/>
          </p:nvPr>
        </p:nvSpPr>
        <p:spPr bwMode="invGray">
          <a:xfrm>
            <a:off x="3191241"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62" name="Text Placeholder 5">
            <a:extLst>
              <a:ext uri="{FF2B5EF4-FFF2-40B4-BE49-F238E27FC236}">
                <a16:creationId xmlns:a16="http://schemas.microsoft.com/office/drawing/2014/main" id="{33140BFA-0167-4E3B-9ACB-DF7E0D61B0EA}"/>
              </a:ext>
            </a:extLst>
          </p:cNvPr>
          <p:cNvSpPr>
            <a:spLocks noGrp="1"/>
          </p:cNvSpPr>
          <p:nvPr>
            <p:ph type="body" sz="quarter" idx="31" hasCustomPrompt="1"/>
          </p:nvPr>
        </p:nvSpPr>
        <p:spPr bwMode="invGray">
          <a:xfrm>
            <a:off x="6061808"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invGray">
          <a:xfrm>
            <a:off x="320675"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invGray">
          <a:xfrm>
            <a:off x="3191241"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65" name="Text Placeholder 5">
            <a:extLst>
              <a:ext uri="{FF2B5EF4-FFF2-40B4-BE49-F238E27FC236}">
                <a16:creationId xmlns:a16="http://schemas.microsoft.com/office/drawing/2014/main" id="{0621D659-92B1-4C6E-BA9E-340B7DE5A15D}"/>
              </a:ext>
            </a:extLst>
          </p:cNvPr>
          <p:cNvSpPr>
            <a:spLocks noGrp="1"/>
          </p:cNvSpPr>
          <p:nvPr>
            <p:ph type="body" sz="quarter" idx="34" hasCustomPrompt="1"/>
          </p:nvPr>
        </p:nvSpPr>
        <p:spPr bwMode="invGray">
          <a:xfrm>
            <a:off x="6061808"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22" name="Slide Number Placeholder 5">
            <a:extLst>
              <a:ext uri="{FF2B5EF4-FFF2-40B4-BE49-F238E27FC236}">
                <a16:creationId xmlns:a16="http://schemas.microsoft.com/office/drawing/2014/main" id="{1911261E-61AF-4D92-9844-690D84CE7035}"/>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2C0480B9-A6D2-46E0-998F-8E75DFB93A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286011822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title">
    <p:spTree>
      <p:nvGrpSpPr>
        <p:cNvPr id="1" name=""/>
        <p:cNvGrpSpPr/>
        <p:nvPr/>
      </p:nvGrpSpPr>
      <p:grpSpPr>
        <a:xfrm>
          <a:off x="0" y="0"/>
          <a:ext cx="0" cy="0"/>
          <a:chOff x="0" y="0"/>
          <a:chExt cx="0" cy="0"/>
        </a:xfrm>
      </p:grpSpPr>
      <p:sp>
        <p:nvSpPr>
          <p:cNvPr id="27" name="Text Placeholder 5">
            <a:extLst>
              <a:ext uri="{FF2B5EF4-FFF2-40B4-BE49-F238E27FC236}">
                <a16:creationId xmlns:a16="http://schemas.microsoft.com/office/drawing/2014/main" id="{A99F561A-3D04-4AD1-B624-3E5304B57315}"/>
              </a:ext>
            </a:extLst>
          </p:cNvPr>
          <p:cNvSpPr>
            <a:spLocks noGrp="1"/>
          </p:cNvSpPr>
          <p:nvPr>
            <p:ph type="body" sz="quarter" idx="23" hasCustomPrompt="1"/>
          </p:nvPr>
        </p:nvSpPr>
        <p:spPr bwMode="invGray">
          <a:xfrm>
            <a:off x="320675"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a:t>Title</a:t>
            </a:r>
          </a:p>
        </p:txBody>
      </p:sp>
      <p:sp>
        <p:nvSpPr>
          <p:cNvPr id="47" name="Text Placeholder 5">
            <a:extLst>
              <a:ext uri="{FF2B5EF4-FFF2-40B4-BE49-F238E27FC236}">
                <a16:creationId xmlns:a16="http://schemas.microsoft.com/office/drawing/2014/main" id="{B8813ED6-0387-4311-86DE-6EE0C77DE451}"/>
              </a:ext>
            </a:extLst>
          </p:cNvPr>
          <p:cNvSpPr>
            <a:spLocks noGrp="1"/>
          </p:cNvSpPr>
          <p:nvPr>
            <p:ph type="body" sz="quarter" idx="24" hasCustomPrompt="1"/>
          </p:nvPr>
        </p:nvSpPr>
        <p:spPr bwMode="invGray">
          <a:xfrm>
            <a:off x="3191241"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a:t>Title</a:t>
            </a:r>
          </a:p>
        </p:txBody>
      </p:sp>
      <p:sp>
        <p:nvSpPr>
          <p:cNvPr id="48" name="Text Placeholder 5">
            <a:extLst>
              <a:ext uri="{FF2B5EF4-FFF2-40B4-BE49-F238E27FC236}">
                <a16:creationId xmlns:a16="http://schemas.microsoft.com/office/drawing/2014/main" id="{4B248BA4-415C-4ED3-98C5-1C2FF0B2717C}"/>
              </a:ext>
            </a:extLst>
          </p:cNvPr>
          <p:cNvSpPr>
            <a:spLocks noGrp="1"/>
          </p:cNvSpPr>
          <p:nvPr>
            <p:ph type="body" sz="quarter" idx="25" hasCustomPrompt="1"/>
          </p:nvPr>
        </p:nvSpPr>
        <p:spPr bwMode="invGray">
          <a:xfrm>
            <a:off x="6061808"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3191241"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6061808"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a:t>Text</a:t>
            </a:r>
          </a:p>
        </p:txBody>
      </p:sp>
      <p:cxnSp>
        <p:nvCxnSpPr>
          <p:cNvPr id="22" name="Straight Connector 21">
            <a:extLst>
              <a:ext uri="{FF2B5EF4-FFF2-40B4-BE49-F238E27FC236}">
                <a16:creationId xmlns:a16="http://schemas.microsoft.com/office/drawing/2014/main" id="{C965112B-F066-4167-AA5D-CEB0B5B9A4A3}"/>
              </a:ext>
            </a:extLst>
          </p:cNvPr>
          <p:cNvCxnSpPr/>
          <p:nvPr userDrawn="1"/>
        </p:nvCxnSpPr>
        <p:spPr bwMode="invGray">
          <a:xfrm>
            <a:off x="320675"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D21243-3478-49BC-8C0E-62AF89B2F788}"/>
              </a:ext>
            </a:extLst>
          </p:cNvPr>
          <p:cNvCxnSpPr/>
          <p:nvPr userDrawn="1"/>
        </p:nvCxnSpPr>
        <p:spPr bwMode="invGray">
          <a:xfrm>
            <a:off x="3191241"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C89826-6E78-4C61-BAD8-BA75866F53A0}"/>
              </a:ext>
            </a:extLst>
          </p:cNvPr>
          <p:cNvCxnSpPr/>
          <p:nvPr userDrawn="1"/>
        </p:nvCxnSpPr>
        <p:spPr bwMode="invGray">
          <a:xfrm>
            <a:off x="6061808"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F6DED184-E51F-4F51-9819-C7006D0F13EF}"/>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6A512051-55D0-458D-A42E-D8FA519DB1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169223774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8500-CE5F-4F59-96C2-296CFAC09E48}"/>
              </a:ext>
            </a:extLst>
          </p:cNvPr>
          <p:cNvSpPr>
            <a:spLocks noGrp="1"/>
          </p:cNvSpPr>
          <p:nvPr>
            <p:ph type="title" hasCustomPrompt="1"/>
          </p:nvPr>
        </p:nvSpPr>
        <p:spPr bwMode="invGray">
          <a:xfrm>
            <a:off x="227661" y="123478"/>
            <a:ext cx="8577072" cy="567000"/>
          </a:xfrm>
        </p:spPr>
        <p:txBody>
          <a:bodyPr/>
          <a:lstStyle>
            <a:lvl1pPr>
              <a:defRPr/>
            </a:lvl1pPr>
          </a:lstStyle>
          <a:p>
            <a:r>
              <a:rPr lang="en-US"/>
              <a:t>Content Overview</a:t>
            </a:r>
          </a:p>
        </p:txBody>
      </p:sp>
      <p:sp>
        <p:nvSpPr>
          <p:cNvPr id="7" name="Text Placeholder 6">
            <a:extLst>
              <a:ext uri="{FF2B5EF4-FFF2-40B4-BE49-F238E27FC236}">
                <a16:creationId xmlns:a16="http://schemas.microsoft.com/office/drawing/2014/main" id="{C942F813-D13D-4898-A2BE-1B872D7D58BC}"/>
              </a:ext>
            </a:extLst>
          </p:cNvPr>
          <p:cNvSpPr>
            <a:spLocks noGrp="1"/>
          </p:cNvSpPr>
          <p:nvPr>
            <p:ph type="body" sz="quarter" idx="10" hasCustomPrompt="1"/>
          </p:nvPr>
        </p:nvSpPr>
        <p:spPr bwMode="invGray">
          <a:xfrm>
            <a:off x="990599" y="1082386"/>
            <a:ext cx="3383280" cy="550431"/>
          </a:xfrm>
        </p:spPr>
        <p:txBody>
          <a:bodyPr lIns="0" tIns="0" rIns="0" bIns="0"/>
          <a:lstStyle>
            <a:lvl1pPr marL="0" indent="0">
              <a:buNone/>
              <a:defRPr sz="2000">
                <a:latin typeface="+mn-lt"/>
              </a:defRPr>
            </a:lvl1pPr>
          </a:lstStyle>
          <a:p>
            <a:pPr lvl="0"/>
            <a:r>
              <a:rPr lang="en-US"/>
              <a:t>Chapter Title</a:t>
            </a:r>
          </a:p>
        </p:txBody>
      </p:sp>
      <p:sp>
        <p:nvSpPr>
          <p:cNvPr id="8" name="Text Placeholder 6">
            <a:extLst>
              <a:ext uri="{FF2B5EF4-FFF2-40B4-BE49-F238E27FC236}">
                <a16:creationId xmlns:a16="http://schemas.microsoft.com/office/drawing/2014/main" id="{347FEC1B-68F0-49E3-8BE9-A03AAC0A6241}"/>
              </a:ext>
            </a:extLst>
          </p:cNvPr>
          <p:cNvSpPr>
            <a:spLocks noGrp="1"/>
          </p:cNvSpPr>
          <p:nvPr>
            <p:ph type="body" sz="quarter" idx="11" hasCustomPrompt="1"/>
          </p:nvPr>
        </p:nvSpPr>
        <p:spPr bwMode="invGray">
          <a:xfrm>
            <a:off x="990599" y="2055668"/>
            <a:ext cx="3383280" cy="550431"/>
          </a:xfrm>
        </p:spPr>
        <p:txBody>
          <a:bodyPr lIns="0" tIns="0" rIns="0" bIns="0"/>
          <a:lstStyle>
            <a:lvl1pPr marL="0" indent="0">
              <a:buNone/>
              <a:defRPr sz="2000">
                <a:latin typeface="+mn-lt"/>
              </a:defRPr>
            </a:lvl1pPr>
          </a:lstStyle>
          <a:p>
            <a:pPr lvl="0"/>
            <a:r>
              <a:rPr lang="en-US"/>
              <a:t>Chapter Title</a:t>
            </a:r>
          </a:p>
        </p:txBody>
      </p:sp>
      <p:sp>
        <p:nvSpPr>
          <p:cNvPr id="9" name="Text Placeholder 6">
            <a:extLst>
              <a:ext uri="{FF2B5EF4-FFF2-40B4-BE49-F238E27FC236}">
                <a16:creationId xmlns:a16="http://schemas.microsoft.com/office/drawing/2014/main" id="{3549CB22-2806-43E4-9527-5624BCB6EC71}"/>
              </a:ext>
            </a:extLst>
          </p:cNvPr>
          <p:cNvSpPr>
            <a:spLocks noGrp="1"/>
          </p:cNvSpPr>
          <p:nvPr>
            <p:ph type="body" sz="quarter" idx="12" hasCustomPrompt="1"/>
          </p:nvPr>
        </p:nvSpPr>
        <p:spPr bwMode="invGray">
          <a:xfrm>
            <a:off x="990599" y="3028950"/>
            <a:ext cx="3383280" cy="550431"/>
          </a:xfrm>
        </p:spPr>
        <p:txBody>
          <a:bodyPr lIns="0" tIns="0" rIns="0" bIns="0"/>
          <a:lstStyle>
            <a:lvl1pPr marL="0" indent="0">
              <a:buNone/>
              <a:defRPr sz="2000">
                <a:latin typeface="+mn-lt"/>
              </a:defRPr>
            </a:lvl1pPr>
          </a:lstStyle>
          <a:p>
            <a:pPr lvl="0"/>
            <a:r>
              <a:rPr lang="en-US"/>
              <a:t>Chapter Title</a:t>
            </a:r>
          </a:p>
        </p:txBody>
      </p:sp>
      <p:sp>
        <p:nvSpPr>
          <p:cNvPr id="10" name="Text Placeholder 6">
            <a:extLst>
              <a:ext uri="{FF2B5EF4-FFF2-40B4-BE49-F238E27FC236}">
                <a16:creationId xmlns:a16="http://schemas.microsoft.com/office/drawing/2014/main" id="{69F854CC-480E-4C43-A264-6534CA2A6540}"/>
              </a:ext>
            </a:extLst>
          </p:cNvPr>
          <p:cNvSpPr>
            <a:spLocks noGrp="1"/>
          </p:cNvSpPr>
          <p:nvPr>
            <p:ph type="body" sz="quarter" idx="13" hasCustomPrompt="1"/>
          </p:nvPr>
        </p:nvSpPr>
        <p:spPr bwMode="invGray">
          <a:xfrm>
            <a:off x="5421453" y="1082386"/>
            <a:ext cx="3383280" cy="550431"/>
          </a:xfrm>
        </p:spPr>
        <p:txBody>
          <a:bodyPr lIns="0" tIns="0" rIns="0" bIns="0"/>
          <a:lstStyle>
            <a:lvl1pPr marL="0" indent="0">
              <a:buNone/>
              <a:defRPr sz="2000">
                <a:latin typeface="+mn-lt"/>
              </a:defRPr>
            </a:lvl1pPr>
          </a:lstStyle>
          <a:p>
            <a:pPr lvl="0"/>
            <a:r>
              <a:rPr lang="en-US"/>
              <a:t>Chapter Title</a:t>
            </a:r>
          </a:p>
        </p:txBody>
      </p:sp>
      <p:sp>
        <p:nvSpPr>
          <p:cNvPr id="11" name="Text Placeholder 6">
            <a:extLst>
              <a:ext uri="{FF2B5EF4-FFF2-40B4-BE49-F238E27FC236}">
                <a16:creationId xmlns:a16="http://schemas.microsoft.com/office/drawing/2014/main" id="{14CAF380-1CE0-47D8-BF63-BD2BE8A6EF7E}"/>
              </a:ext>
            </a:extLst>
          </p:cNvPr>
          <p:cNvSpPr>
            <a:spLocks noGrp="1"/>
          </p:cNvSpPr>
          <p:nvPr>
            <p:ph type="body" sz="quarter" idx="14" hasCustomPrompt="1"/>
          </p:nvPr>
        </p:nvSpPr>
        <p:spPr bwMode="invGray">
          <a:xfrm>
            <a:off x="5421453" y="2055668"/>
            <a:ext cx="3383280" cy="550431"/>
          </a:xfrm>
        </p:spPr>
        <p:txBody>
          <a:bodyPr lIns="0" tIns="0" rIns="0" bIns="0"/>
          <a:lstStyle>
            <a:lvl1pPr marL="0" indent="0">
              <a:buNone/>
              <a:defRPr sz="2000">
                <a:latin typeface="+mn-lt"/>
              </a:defRPr>
            </a:lvl1pPr>
          </a:lstStyle>
          <a:p>
            <a:pPr lvl="0"/>
            <a:r>
              <a:rPr lang="en-US"/>
              <a:t>Chapter Title</a:t>
            </a:r>
          </a:p>
        </p:txBody>
      </p:sp>
      <p:sp>
        <p:nvSpPr>
          <p:cNvPr id="12" name="Text Placeholder 6">
            <a:extLst>
              <a:ext uri="{FF2B5EF4-FFF2-40B4-BE49-F238E27FC236}">
                <a16:creationId xmlns:a16="http://schemas.microsoft.com/office/drawing/2014/main" id="{3F07D1BF-42AE-4960-AA19-EA8FF7BF0DB6}"/>
              </a:ext>
            </a:extLst>
          </p:cNvPr>
          <p:cNvSpPr>
            <a:spLocks noGrp="1"/>
          </p:cNvSpPr>
          <p:nvPr>
            <p:ph type="body" sz="quarter" idx="15" hasCustomPrompt="1"/>
          </p:nvPr>
        </p:nvSpPr>
        <p:spPr bwMode="invGray">
          <a:xfrm>
            <a:off x="5421453" y="3028950"/>
            <a:ext cx="3383280" cy="550431"/>
          </a:xfrm>
        </p:spPr>
        <p:txBody>
          <a:bodyPr lIns="0" tIns="0" rIns="0" bIns="0"/>
          <a:lstStyle>
            <a:lvl1pPr marL="0" indent="0">
              <a:buNone/>
              <a:defRPr sz="2000">
                <a:latin typeface="+mn-lt"/>
              </a:defRPr>
            </a:lvl1pPr>
          </a:lstStyle>
          <a:p>
            <a:pPr lvl="0"/>
            <a:r>
              <a:rPr lang="en-US"/>
              <a:t>Chapter Title</a:t>
            </a:r>
          </a:p>
        </p:txBody>
      </p:sp>
      <p:sp>
        <p:nvSpPr>
          <p:cNvPr id="13" name="Text Placeholder 6">
            <a:extLst>
              <a:ext uri="{FF2B5EF4-FFF2-40B4-BE49-F238E27FC236}">
                <a16:creationId xmlns:a16="http://schemas.microsoft.com/office/drawing/2014/main" id="{AD83F0B5-8532-42AC-9FDE-DA41889DF0A4}"/>
              </a:ext>
            </a:extLst>
          </p:cNvPr>
          <p:cNvSpPr>
            <a:spLocks noGrp="1"/>
          </p:cNvSpPr>
          <p:nvPr>
            <p:ph type="body" sz="quarter" idx="16" hasCustomPrompt="1"/>
          </p:nvPr>
        </p:nvSpPr>
        <p:spPr bwMode="invGray">
          <a:xfrm>
            <a:off x="326682" y="1082386"/>
            <a:ext cx="331822" cy="307777"/>
          </a:xfrm>
        </p:spPr>
        <p:txBody>
          <a:bodyPr wrap="none" lIns="0" tIns="0" rIns="0" bIns="0">
            <a:spAutoFit/>
          </a:bodyPr>
          <a:lstStyle>
            <a:lvl1pPr marL="0" indent="0">
              <a:buNone/>
              <a:defRPr sz="2000">
                <a:solidFill>
                  <a:schemeClr val="accent1"/>
                </a:solidFill>
                <a:latin typeface="+mj-lt"/>
              </a:defRPr>
            </a:lvl1pPr>
          </a:lstStyle>
          <a:p>
            <a:pPr lvl="0"/>
            <a:r>
              <a:rPr lang="en-US"/>
              <a:t>01.</a:t>
            </a:r>
          </a:p>
        </p:txBody>
      </p:sp>
      <p:sp>
        <p:nvSpPr>
          <p:cNvPr id="14" name="Text Placeholder 6">
            <a:extLst>
              <a:ext uri="{FF2B5EF4-FFF2-40B4-BE49-F238E27FC236}">
                <a16:creationId xmlns:a16="http://schemas.microsoft.com/office/drawing/2014/main" id="{506973D8-023E-4304-AF2C-5E14B5E74DBC}"/>
              </a:ext>
            </a:extLst>
          </p:cNvPr>
          <p:cNvSpPr>
            <a:spLocks noGrp="1"/>
          </p:cNvSpPr>
          <p:nvPr>
            <p:ph type="body" sz="quarter" idx="17" hasCustomPrompt="1"/>
          </p:nvPr>
        </p:nvSpPr>
        <p:spPr bwMode="invGray">
          <a:xfrm>
            <a:off x="326682" y="2055668"/>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a:t>02.</a:t>
            </a:r>
          </a:p>
        </p:txBody>
      </p:sp>
      <p:sp>
        <p:nvSpPr>
          <p:cNvPr id="15" name="Text Placeholder 6">
            <a:extLst>
              <a:ext uri="{FF2B5EF4-FFF2-40B4-BE49-F238E27FC236}">
                <a16:creationId xmlns:a16="http://schemas.microsoft.com/office/drawing/2014/main" id="{4A27ABC0-C61F-4F54-B518-CCA6BBA22BB5}"/>
              </a:ext>
            </a:extLst>
          </p:cNvPr>
          <p:cNvSpPr>
            <a:spLocks noGrp="1"/>
          </p:cNvSpPr>
          <p:nvPr>
            <p:ph type="body" sz="quarter" idx="18" hasCustomPrompt="1"/>
          </p:nvPr>
        </p:nvSpPr>
        <p:spPr bwMode="invGray">
          <a:xfrm>
            <a:off x="326682" y="3028950"/>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a:t>03.</a:t>
            </a:r>
          </a:p>
        </p:txBody>
      </p:sp>
      <p:sp>
        <p:nvSpPr>
          <p:cNvPr id="16" name="Text Placeholder 6">
            <a:extLst>
              <a:ext uri="{FF2B5EF4-FFF2-40B4-BE49-F238E27FC236}">
                <a16:creationId xmlns:a16="http://schemas.microsoft.com/office/drawing/2014/main" id="{EF03094F-42FA-42F4-8825-CFEF822E272A}"/>
              </a:ext>
            </a:extLst>
          </p:cNvPr>
          <p:cNvSpPr>
            <a:spLocks noGrp="1"/>
          </p:cNvSpPr>
          <p:nvPr>
            <p:ph type="body" sz="quarter" idx="19" hasCustomPrompt="1"/>
          </p:nvPr>
        </p:nvSpPr>
        <p:spPr bwMode="invGray">
          <a:xfrm>
            <a:off x="4779179" y="1082386"/>
            <a:ext cx="355867" cy="307777"/>
          </a:xfrm>
        </p:spPr>
        <p:txBody>
          <a:bodyPr wrap="none" lIns="0" tIns="0" rIns="0" bIns="0">
            <a:spAutoFit/>
          </a:bodyPr>
          <a:lstStyle>
            <a:lvl1pPr marL="0" indent="0">
              <a:buNone/>
              <a:defRPr sz="2000">
                <a:solidFill>
                  <a:schemeClr val="accent1"/>
                </a:solidFill>
                <a:latin typeface="+mj-lt"/>
              </a:defRPr>
            </a:lvl1pPr>
          </a:lstStyle>
          <a:p>
            <a:pPr lvl="0"/>
            <a:r>
              <a:rPr lang="en-US"/>
              <a:t>04.</a:t>
            </a:r>
          </a:p>
        </p:txBody>
      </p:sp>
      <p:sp>
        <p:nvSpPr>
          <p:cNvPr id="17" name="Text Placeholder 6">
            <a:extLst>
              <a:ext uri="{FF2B5EF4-FFF2-40B4-BE49-F238E27FC236}">
                <a16:creationId xmlns:a16="http://schemas.microsoft.com/office/drawing/2014/main" id="{2FBF07A3-F7C2-4BCF-827D-B6CB2A336230}"/>
              </a:ext>
            </a:extLst>
          </p:cNvPr>
          <p:cNvSpPr>
            <a:spLocks noGrp="1"/>
          </p:cNvSpPr>
          <p:nvPr>
            <p:ph type="body" sz="quarter" idx="20" hasCustomPrompt="1"/>
          </p:nvPr>
        </p:nvSpPr>
        <p:spPr bwMode="invGray">
          <a:xfrm>
            <a:off x="4779179" y="2055668"/>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a:t>05.</a:t>
            </a:r>
          </a:p>
        </p:txBody>
      </p:sp>
      <p:sp>
        <p:nvSpPr>
          <p:cNvPr id="18" name="Text Placeholder 6">
            <a:extLst>
              <a:ext uri="{FF2B5EF4-FFF2-40B4-BE49-F238E27FC236}">
                <a16:creationId xmlns:a16="http://schemas.microsoft.com/office/drawing/2014/main" id="{8AE22612-FC9E-4469-8E99-65F225DCC96C}"/>
              </a:ext>
            </a:extLst>
          </p:cNvPr>
          <p:cNvSpPr>
            <a:spLocks noGrp="1"/>
          </p:cNvSpPr>
          <p:nvPr>
            <p:ph type="body" sz="quarter" idx="21" hasCustomPrompt="1"/>
          </p:nvPr>
        </p:nvSpPr>
        <p:spPr bwMode="invGray">
          <a:xfrm>
            <a:off x="4779179" y="3028950"/>
            <a:ext cx="367088" cy="307777"/>
          </a:xfrm>
        </p:spPr>
        <p:txBody>
          <a:bodyPr wrap="none" lIns="0" tIns="0" rIns="0" bIns="0">
            <a:spAutoFit/>
          </a:bodyPr>
          <a:lstStyle>
            <a:lvl1pPr marL="0" indent="0">
              <a:buNone/>
              <a:defRPr sz="2000">
                <a:solidFill>
                  <a:schemeClr val="accent1"/>
                </a:solidFill>
                <a:latin typeface="+mj-lt"/>
              </a:defRPr>
            </a:lvl1pPr>
          </a:lstStyle>
          <a:p>
            <a:pPr lvl="0"/>
            <a:r>
              <a:rPr lang="en-US"/>
              <a:t>06.</a:t>
            </a:r>
          </a:p>
        </p:txBody>
      </p:sp>
      <p:sp>
        <p:nvSpPr>
          <p:cNvPr id="19" name="Slide Number Placeholder 5">
            <a:extLst>
              <a:ext uri="{FF2B5EF4-FFF2-40B4-BE49-F238E27FC236}">
                <a16:creationId xmlns:a16="http://schemas.microsoft.com/office/drawing/2014/main" id="{F2BFD030-D687-4040-9A4F-EF0822C9B33B}"/>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4" name="Picture 3" descr="Text&#10;&#10;Description automatically generated">
            <a:extLst>
              <a:ext uri="{FF2B5EF4-FFF2-40B4-BE49-F238E27FC236}">
                <a16:creationId xmlns:a16="http://schemas.microsoft.com/office/drawing/2014/main" id="{A550878F-802D-4AA8-B565-BB7992A750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3642639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15058" y="1074738"/>
            <a:ext cx="2146788" cy="3493008"/>
          </a:xfrm>
        </p:spPr>
        <p:txBody>
          <a:bodyPr lIns="91440" tIns="45720" rIns="91440" bIns="45720" anchor="t"/>
          <a:lstStyle>
            <a:lvl1pPr marL="0" indent="0" algn="l">
              <a:buFont typeface="Arial" panose="020B0604020202020204" pitchFamily="34" charset="0"/>
              <a:buNone/>
              <a:defRPr sz="1800">
                <a:latin typeface="+mj-lt"/>
              </a:defRPr>
            </a:lvl1pPr>
          </a:lstStyle>
          <a:p>
            <a:pPr lvl="0"/>
            <a:r>
              <a:rPr lang="en-US"/>
              <a:t>Title</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2691245" y="1074738"/>
            <a:ext cx="6113763" cy="3493008"/>
          </a:xfrm>
        </p:spPr>
        <p:txBody>
          <a:bodyPr lIns="91440" tIns="45720" rIns="91440" bIns="45720" anchor="t"/>
          <a:lstStyle>
            <a:lvl1pPr marL="182880" indent="-182880" algn="l">
              <a:buFont typeface="Arial" panose="020B0604020202020204" pitchFamily="34" charset="0"/>
              <a:buChar char="•"/>
              <a:defRPr sz="1400">
                <a:latin typeface="+mn-lt"/>
              </a:defRPr>
            </a:lvl1pPr>
          </a:lstStyle>
          <a:p>
            <a:pPr lvl="0"/>
            <a:r>
              <a:rPr lang="en-US"/>
              <a:t>Text</a:t>
            </a:r>
          </a:p>
        </p:txBody>
      </p:sp>
      <p:sp>
        <p:nvSpPr>
          <p:cNvPr id="7" name="Slide Number Placeholder 5">
            <a:extLst>
              <a:ext uri="{FF2B5EF4-FFF2-40B4-BE49-F238E27FC236}">
                <a16:creationId xmlns:a16="http://schemas.microsoft.com/office/drawing/2014/main" id="{EAD79253-927C-40F0-9620-A7E3A19D3CF2}"/>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D0C28C12-3580-422C-BFC7-240757941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110190185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B4B9780-2883-40A1-B152-03C443B356E3}"/>
              </a:ext>
            </a:extLst>
          </p:cNvPr>
          <p:cNvSpPr>
            <a:spLocks noChangeAspect="1"/>
          </p:cNvSpPr>
          <p:nvPr userDrawn="1"/>
        </p:nvSpPr>
        <p:spPr bwMode="gray">
          <a:xfrm>
            <a:off x="3995400" y="0"/>
            <a:ext cx="5148600" cy="4586514"/>
          </a:xfrm>
          <a:custGeom>
            <a:avLst/>
            <a:gdLst>
              <a:gd name="connsiteX0" fmla="*/ 226716 w 5148600"/>
              <a:gd name="connsiteY0" fmla="*/ 0 h 4586514"/>
              <a:gd name="connsiteX1" fmla="*/ 5148600 w 5148600"/>
              <a:gd name="connsiteY1" fmla="*/ 0 h 4586514"/>
              <a:gd name="connsiteX2" fmla="*/ 5148600 w 5148600"/>
              <a:gd name="connsiteY2" fmla="*/ 4081005 h 4586514"/>
              <a:gd name="connsiteX3" fmla="*/ 4987528 w 5148600"/>
              <a:gd name="connsiteY3" fmla="*/ 4178859 h 4586514"/>
              <a:gd name="connsiteX4" fmla="*/ 3377575 w 5148600"/>
              <a:gd name="connsiteY4" fmla="*/ 4586514 h 4586514"/>
              <a:gd name="connsiteX5" fmla="*/ 0 w 5148600"/>
              <a:gd name="connsiteY5" fmla="*/ 1208939 h 4586514"/>
              <a:gd name="connsiteX6" fmla="*/ 151849 w 5148600"/>
              <a:gd name="connsiteY6" fmla="*/ 204552 h 458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8600" h="4586514">
                <a:moveTo>
                  <a:pt x="226716" y="0"/>
                </a:moveTo>
                <a:lnTo>
                  <a:pt x="5148600" y="0"/>
                </a:lnTo>
                <a:lnTo>
                  <a:pt x="5148600" y="4081005"/>
                </a:lnTo>
                <a:lnTo>
                  <a:pt x="4987528" y="4178859"/>
                </a:lnTo>
                <a:cubicBezTo>
                  <a:pt x="4508948" y="4438839"/>
                  <a:pt x="3960508" y="4586514"/>
                  <a:pt x="3377575" y="4586514"/>
                </a:cubicBezTo>
                <a:cubicBezTo>
                  <a:pt x="1512192" y="4586514"/>
                  <a:pt x="0" y="3074322"/>
                  <a:pt x="0" y="1208939"/>
                </a:cubicBezTo>
                <a:cubicBezTo>
                  <a:pt x="0" y="859180"/>
                  <a:pt x="53163" y="521837"/>
                  <a:pt x="151849" y="204552"/>
                </a:cubicBezTo>
                <a:close/>
              </a:path>
            </a:pathLst>
          </a:custGeom>
          <a:gradFill flip="none" rotWithShape="1">
            <a:gsLst>
              <a:gs pos="49000">
                <a:schemeClr val="accent1">
                  <a:alpha val="30000"/>
                </a:schemeClr>
              </a:gs>
              <a:gs pos="10000">
                <a:schemeClr val="accent1"/>
              </a:gs>
              <a:gs pos="79000">
                <a:schemeClr val="accent1">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074738"/>
            <a:ext cx="4389120" cy="3493008"/>
          </a:xfrm>
        </p:spPr>
        <p:txBody>
          <a:bodyPr lIns="0" tIns="0" rIns="0" bIns="0" anchor="t"/>
          <a:lstStyle>
            <a:lvl1pPr marL="0" indent="0" algn="l">
              <a:buFont typeface="Arial" panose="020B0604020202020204" pitchFamily="34" charset="0"/>
              <a:buNone/>
              <a:defRPr sz="18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4853355" y="1074736"/>
            <a:ext cx="3951653" cy="3493008"/>
          </a:xfrm>
        </p:spPr>
        <p:txBody>
          <a:bodyPr lIns="0" tIns="0" rIns="0" bIns="0" anchor="t"/>
          <a:lstStyle>
            <a:lvl1pPr marL="0" indent="0" algn="r">
              <a:buFont typeface="Arial" panose="020B0604020202020204" pitchFamily="34" charset="0"/>
              <a:buNone/>
              <a:defRPr sz="1800">
                <a:latin typeface="+mn-lt"/>
              </a:defRPr>
            </a:lvl1pPr>
          </a:lstStyle>
          <a:p>
            <a:pPr lvl="0"/>
            <a:r>
              <a:rPr lang="en-US"/>
              <a:t>Key highlight points</a:t>
            </a:r>
          </a:p>
        </p:txBody>
      </p:sp>
      <p:sp>
        <p:nvSpPr>
          <p:cNvPr id="7" name="Slide Number Placeholder 5">
            <a:extLst>
              <a:ext uri="{FF2B5EF4-FFF2-40B4-BE49-F238E27FC236}">
                <a16:creationId xmlns:a16="http://schemas.microsoft.com/office/drawing/2014/main" id="{A56E9159-96FD-496A-91A4-79CE66829C79}"/>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4B2C0E41-6B18-4609-9D87-506A90E87F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403539062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2490417"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6829904"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cxnSp>
        <p:nvCxnSpPr>
          <p:cNvPr id="22" name="Straight Connector 21">
            <a:extLst>
              <a:ext uri="{FF2B5EF4-FFF2-40B4-BE49-F238E27FC236}">
                <a16:creationId xmlns:a16="http://schemas.microsoft.com/office/drawing/2014/main" id="{75E64FA6-F473-4A30-B276-B4630E307355}"/>
              </a:ext>
            </a:extLst>
          </p:cNvPr>
          <p:cNvCxnSpPr/>
          <p:nvPr userDrawn="1"/>
        </p:nvCxnSpPr>
        <p:spPr bwMode="invGray">
          <a:xfrm>
            <a:off x="2393098"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10BBC1D-6A56-4B4D-9FCC-B5FD2DA8FE0A}"/>
              </a:ext>
            </a:extLst>
          </p:cNvPr>
          <p:cNvCxnSpPr/>
          <p:nvPr userDrawn="1"/>
        </p:nvCxnSpPr>
        <p:spPr bwMode="invGray">
          <a:xfrm>
            <a:off x="4562840"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C3338C-CABF-4D14-8545-BBD18F911B01}"/>
              </a:ext>
            </a:extLst>
          </p:cNvPr>
          <p:cNvCxnSpPr/>
          <p:nvPr userDrawn="1"/>
        </p:nvCxnSpPr>
        <p:spPr bwMode="invGray">
          <a:xfrm>
            <a:off x="6732583"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5656678E-EDE5-4D8F-A429-5F02485F11C7}"/>
              </a:ext>
            </a:extLst>
          </p:cNvPr>
          <p:cNvSpPr>
            <a:spLocks noGrp="1"/>
          </p:cNvSpPr>
          <p:nvPr>
            <p:ph type="body" sz="quarter" idx="30" hasCustomPrompt="1"/>
          </p:nvPr>
        </p:nvSpPr>
        <p:spPr bwMode="invGray">
          <a:xfrm>
            <a:off x="4660159"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11" name="Slide Number Placeholder 5">
            <a:extLst>
              <a:ext uri="{FF2B5EF4-FFF2-40B4-BE49-F238E27FC236}">
                <a16:creationId xmlns:a16="http://schemas.microsoft.com/office/drawing/2014/main" id="{308E5388-8710-4943-A554-9E5D6813A478}"/>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31E0B6F8-C6BF-44FD-8D81-5CF0EBD878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58692371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ointer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EF578A6-0CF5-4E17-910B-7C67E58AB278}"/>
              </a:ext>
            </a:extLst>
          </p:cNvPr>
          <p:cNvSpPr/>
          <p:nvPr userDrawn="1"/>
        </p:nvSpPr>
        <p:spPr bwMode="invGray">
          <a:xfrm>
            <a:off x="332728" y="1120458"/>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3" name="Oval 22">
            <a:extLst>
              <a:ext uri="{FF2B5EF4-FFF2-40B4-BE49-F238E27FC236}">
                <a16:creationId xmlns:a16="http://schemas.microsoft.com/office/drawing/2014/main" id="{B4A69D49-88CA-4168-827B-076392BB2441}"/>
              </a:ext>
            </a:extLst>
          </p:cNvPr>
          <p:cNvSpPr/>
          <p:nvPr userDrawn="1"/>
        </p:nvSpPr>
        <p:spPr bwMode="invGray">
          <a:xfrm>
            <a:off x="332728" y="2363529"/>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5" name="Oval 24">
            <a:extLst>
              <a:ext uri="{FF2B5EF4-FFF2-40B4-BE49-F238E27FC236}">
                <a16:creationId xmlns:a16="http://schemas.microsoft.com/office/drawing/2014/main" id="{6008EED8-CF13-4BA3-9ABC-B01B8D81F6D5}"/>
              </a:ext>
            </a:extLst>
          </p:cNvPr>
          <p:cNvSpPr/>
          <p:nvPr userDrawn="1"/>
        </p:nvSpPr>
        <p:spPr bwMode="invGray">
          <a:xfrm>
            <a:off x="332728" y="3606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1402125" y="1074738"/>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1402125" y="2317809"/>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1402125" y="3560880"/>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a:t>Text</a:t>
            </a:r>
          </a:p>
        </p:txBody>
      </p:sp>
      <p:sp>
        <p:nvSpPr>
          <p:cNvPr id="26" name="Text Placeholder 5">
            <a:extLst>
              <a:ext uri="{FF2B5EF4-FFF2-40B4-BE49-F238E27FC236}">
                <a16:creationId xmlns:a16="http://schemas.microsoft.com/office/drawing/2014/main" id="{F80B1E3F-4EBE-460F-9AB0-4C8CFFE5BEDE}"/>
              </a:ext>
            </a:extLst>
          </p:cNvPr>
          <p:cNvSpPr>
            <a:spLocks noGrp="1"/>
          </p:cNvSpPr>
          <p:nvPr>
            <p:ph type="body" sz="quarter" idx="35" hasCustomPrompt="1"/>
          </p:nvPr>
        </p:nvSpPr>
        <p:spPr bwMode="invGray">
          <a:xfrm>
            <a:off x="704969" y="1362215"/>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1</a:t>
            </a:r>
          </a:p>
        </p:txBody>
      </p:sp>
      <p:sp>
        <p:nvSpPr>
          <p:cNvPr id="28" name="Text Placeholder 5">
            <a:extLst>
              <a:ext uri="{FF2B5EF4-FFF2-40B4-BE49-F238E27FC236}">
                <a16:creationId xmlns:a16="http://schemas.microsoft.com/office/drawing/2014/main" id="{4701CB5E-364C-4C21-BFA4-7310E2F21E11}"/>
              </a:ext>
            </a:extLst>
          </p:cNvPr>
          <p:cNvSpPr>
            <a:spLocks noGrp="1"/>
          </p:cNvSpPr>
          <p:nvPr>
            <p:ph type="body" sz="quarter" idx="36" hasCustomPrompt="1"/>
          </p:nvPr>
        </p:nvSpPr>
        <p:spPr bwMode="invGray">
          <a:xfrm>
            <a:off x="691343" y="2605286"/>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2</a:t>
            </a:r>
          </a:p>
        </p:txBody>
      </p:sp>
      <p:sp>
        <p:nvSpPr>
          <p:cNvPr id="31" name="Text Placeholder 5">
            <a:extLst>
              <a:ext uri="{FF2B5EF4-FFF2-40B4-BE49-F238E27FC236}">
                <a16:creationId xmlns:a16="http://schemas.microsoft.com/office/drawing/2014/main" id="{5661BFBD-5CAA-4C36-A3D0-3A86A9BCFCD5}"/>
              </a:ext>
            </a:extLst>
          </p:cNvPr>
          <p:cNvSpPr>
            <a:spLocks noGrp="1"/>
          </p:cNvSpPr>
          <p:nvPr>
            <p:ph type="body" sz="quarter" idx="37" hasCustomPrompt="1"/>
          </p:nvPr>
        </p:nvSpPr>
        <p:spPr bwMode="invGray">
          <a:xfrm>
            <a:off x="691343" y="3848357"/>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3</a:t>
            </a:r>
          </a:p>
        </p:txBody>
      </p:sp>
      <p:sp>
        <p:nvSpPr>
          <p:cNvPr id="13" name="Slide Number Placeholder 5">
            <a:extLst>
              <a:ext uri="{FF2B5EF4-FFF2-40B4-BE49-F238E27FC236}">
                <a16:creationId xmlns:a16="http://schemas.microsoft.com/office/drawing/2014/main" id="{3324A84F-6142-4299-BB9C-E906CA68B701}"/>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396773990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pointer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ECA5578-48F8-48F0-B63A-6207C42776B7}"/>
              </a:ext>
            </a:extLst>
          </p:cNvPr>
          <p:cNvSpPr/>
          <p:nvPr userDrawn="1"/>
        </p:nvSpPr>
        <p:spPr bwMode="invGray">
          <a:xfrm>
            <a:off x="332728" y="282057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3" name="Oval 22">
            <a:extLst>
              <a:ext uri="{FF2B5EF4-FFF2-40B4-BE49-F238E27FC236}">
                <a16:creationId xmlns:a16="http://schemas.microsoft.com/office/drawing/2014/main" id="{5A7ECD16-5800-4004-A2E1-80FD33B55E31}"/>
              </a:ext>
            </a:extLst>
          </p:cNvPr>
          <p:cNvSpPr/>
          <p:nvPr userDrawn="1"/>
        </p:nvSpPr>
        <p:spPr bwMode="invGray">
          <a:xfrm>
            <a:off x="4656154" y="2820574"/>
            <a:ext cx="914400" cy="914400"/>
          </a:xfrm>
          <a:prstGeom prst="ellipse">
            <a:avLst/>
          </a:prstGeom>
          <a:gradFill flip="none" rotWithShape="1">
            <a:gsLst>
              <a:gs pos="25000">
                <a:schemeClr val="accent4">
                  <a:alpha val="0"/>
                </a:schemeClr>
              </a:gs>
              <a:gs pos="100000">
                <a:schemeClr val="accent4"/>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5" name="Oval 24">
            <a:extLst>
              <a:ext uri="{FF2B5EF4-FFF2-40B4-BE49-F238E27FC236}">
                <a16:creationId xmlns:a16="http://schemas.microsoft.com/office/drawing/2014/main" id="{E46CDADF-D8FC-4F51-804A-F053CD8807F3}"/>
              </a:ext>
            </a:extLst>
          </p:cNvPr>
          <p:cNvSpPr/>
          <p:nvPr userDrawn="1"/>
        </p:nvSpPr>
        <p:spPr bwMode="invGray">
          <a:xfrm>
            <a:off x="4656154" y="969234"/>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6" name="Oval 25">
            <a:extLst>
              <a:ext uri="{FF2B5EF4-FFF2-40B4-BE49-F238E27FC236}">
                <a16:creationId xmlns:a16="http://schemas.microsoft.com/office/drawing/2014/main" id="{9077E065-72E5-4934-9A50-2319553E0BD6}"/>
              </a:ext>
            </a:extLst>
          </p:cNvPr>
          <p:cNvSpPr/>
          <p:nvPr userDrawn="1"/>
        </p:nvSpPr>
        <p:spPr bwMode="invGray">
          <a:xfrm>
            <a:off x="332728" y="969234"/>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1349373" y="1162658"/>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5692529" y="1162658"/>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invGray">
          <a:xfrm>
            <a:off x="1349373" y="3014000"/>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invGray">
          <a:xfrm>
            <a:off x="5692529" y="3014000"/>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28" name="Text Placeholder 5">
            <a:extLst>
              <a:ext uri="{FF2B5EF4-FFF2-40B4-BE49-F238E27FC236}">
                <a16:creationId xmlns:a16="http://schemas.microsoft.com/office/drawing/2014/main" id="{7D219C71-7DFD-48A6-947F-3615F84EA79D}"/>
              </a:ext>
            </a:extLst>
          </p:cNvPr>
          <p:cNvSpPr>
            <a:spLocks noGrp="1"/>
          </p:cNvSpPr>
          <p:nvPr>
            <p:ph type="body" sz="quarter" idx="35" hasCustomPrompt="1"/>
          </p:nvPr>
        </p:nvSpPr>
        <p:spPr bwMode="invGray">
          <a:xfrm>
            <a:off x="704969" y="1210991"/>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1</a:t>
            </a:r>
          </a:p>
        </p:txBody>
      </p:sp>
      <p:sp>
        <p:nvSpPr>
          <p:cNvPr id="31" name="Text Placeholder 5">
            <a:extLst>
              <a:ext uri="{FF2B5EF4-FFF2-40B4-BE49-F238E27FC236}">
                <a16:creationId xmlns:a16="http://schemas.microsoft.com/office/drawing/2014/main" id="{AFEC8A96-BE1D-46F4-B8D3-623534550827}"/>
              </a:ext>
            </a:extLst>
          </p:cNvPr>
          <p:cNvSpPr>
            <a:spLocks noGrp="1"/>
          </p:cNvSpPr>
          <p:nvPr>
            <p:ph type="body" sz="quarter" idx="36" hasCustomPrompt="1"/>
          </p:nvPr>
        </p:nvSpPr>
        <p:spPr bwMode="invGray">
          <a:xfrm>
            <a:off x="691343" y="3062331"/>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2</a:t>
            </a:r>
          </a:p>
        </p:txBody>
      </p:sp>
      <p:sp>
        <p:nvSpPr>
          <p:cNvPr id="32" name="Text Placeholder 5">
            <a:extLst>
              <a:ext uri="{FF2B5EF4-FFF2-40B4-BE49-F238E27FC236}">
                <a16:creationId xmlns:a16="http://schemas.microsoft.com/office/drawing/2014/main" id="{AD18C644-4CF1-429A-9B90-F7ED19A34A93}"/>
              </a:ext>
            </a:extLst>
          </p:cNvPr>
          <p:cNvSpPr>
            <a:spLocks noGrp="1"/>
          </p:cNvSpPr>
          <p:nvPr>
            <p:ph type="body" sz="quarter" idx="37" hasCustomPrompt="1"/>
          </p:nvPr>
        </p:nvSpPr>
        <p:spPr bwMode="invGray">
          <a:xfrm>
            <a:off x="5014769" y="1210991"/>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3</a:t>
            </a:r>
          </a:p>
        </p:txBody>
      </p:sp>
      <p:sp>
        <p:nvSpPr>
          <p:cNvPr id="33" name="Text Placeholder 5">
            <a:extLst>
              <a:ext uri="{FF2B5EF4-FFF2-40B4-BE49-F238E27FC236}">
                <a16:creationId xmlns:a16="http://schemas.microsoft.com/office/drawing/2014/main" id="{77BF248C-7C12-48A0-9663-31D29549B2F1}"/>
              </a:ext>
            </a:extLst>
          </p:cNvPr>
          <p:cNvSpPr>
            <a:spLocks noGrp="1"/>
          </p:cNvSpPr>
          <p:nvPr>
            <p:ph type="body" sz="quarter" idx="38" hasCustomPrompt="1"/>
          </p:nvPr>
        </p:nvSpPr>
        <p:spPr bwMode="invGray">
          <a:xfrm>
            <a:off x="5012365" y="3062331"/>
            <a:ext cx="201979"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4</a:t>
            </a:r>
          </a:p>
        </p:txBody>
      </p:sp>
      <p:sp>
        <p:nvSpPr>
          <p:cNvPr id="16" name="Slide Number Placeholder 5">
            <a:extLst>
              <a:ext uri="{FF2B5EF4-FFF2-40B4-BE49-F238E27FC236}">
                <a16:creationId xmlns:a16="http://schemas.microsoft.com/office/drawing/2014/main" id="{20D6A1B9-29DF-4C41-93E0-75390BB2AC2F}"/>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AE19FB6B-62BC-4781-8654-41C1126E98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209748111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pointers 2">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8B69CA36-CE59-4393-97E4-CD163469E8A7}"/>
              </a:ext>
            </a:extLst>
          </p:cNvPr>
          <p:cNvSpPr/>
          <p:nvPr userDrawn="1"/>
        </p:nvSpPr>
        <p:spPr bwMode="invGray">
          <a:xfrm>
            <a:off x="332728" y="1984877"/>
            <a:ext cx="779099" cy="779099"/>
          </a:xfrm>
          <a:prstGeom prst="ellipse">
            <a:avLst/>
          </a:prstGeom>
          <a:gradFill flip="none" rotWithShape="1">
            <a:gsLst>
              <a:gs pos="39800">
                <a:schemeClr val="bg1">
                  <a:alpha val="12000"/>
                </a:schemeClr>
              </a:gs>
              <a:gs pos="0">
                <a:schemeClr val="bg1"/>
              </a:gs>
              <a:gs pos="77000">
                <a:schemeClr val="accent2"/>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39" name="Oval 38">
            <a:extLst>
              <a:ext uri="{FF2B5EF4-FFF2-40B4-BE49-F238E27FC236}">
                <a16:creationId xmlns:a16="http://schemas.microsoft.com/office/drawing/2014/main" id="{99A51914-D29A-48D3-A5EB-AB68A7A3F9D9}"/>
              </a:ext>
            </a:extLst>
          </p:cNvPr>
          <p:cNvSpPr/>
          <p:nvPr userDrawn="1"/>
        </p:nvSpPr>
        <p:spPr bwMode="invGray">
          <a:xfrm>
            <a:off x="332728" y="3792901"/>
            <a:ext cx="779099" cy="779099"/>
          </a:xfrm>
          <a:prstGeom prst="ellipse">
            <a:avLst/>
          </a:prstGeom>
          <a:gradFill flip="none" rotWithShape="1">
            <a:gsLst>
              <a:gs pos="39800">
                <a:schemeClr val="bg1">
                  <a:alpha val="12000"/>
                </a:schemeClr>
              </a:gs>
              <a:gs pos="0">
                <a:schemeClr val="bg1"/>
              </a:gs>
              <a:gs pos="77000">
                <a:schemeClr val="accent4"/>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40" name="Oval 39">
            <a:extLst>
              <a:ext uri="{FF2B5EF4-FFF2-40B4-BE49-F238E27FC236}">
                <a16:creationId xmlns:a16="http://schemas.microsoft.com/office/drawing/2014/main" id="{34D19F3C-CD6E-4A54-9827-D89932A9E806}"/>
              </a:ext>
            </a:extLst>
          </p:cNvPr>
          <p:cNvSpPr/>
          <p:nvPr userDrawn="1"/>
        </p:nvSpPr>
        <p:spPr bwMode="invGray">
          <a:xfrm>
            <a:off x="332728" y="2888889"/>
            <a:ext cx="779099" cy="779099"/>
          </a:xfrm>
          <a:prstGeom prst="ellipse">
            <a:avLst/>
          </a:prstGeom>
          <a:gradFill flip="none" rotWithShape="1">
            <a:gsLst>
              <a:gs pos="39800">
                <a:schemeClr val="bg1">
                  <a:alpha val="12000"/>
                </a:schemeClr>
              </a:gs>
              <a:gs pos="0">
                <a:schemeClr val="bg1"/>
              </a:gs>
              <a:gs pos="77000">
                <a:schemeClr val="accent3"/>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77C88163-9478-4FC6-9CAA-991EE3808E7B}"/>
              </a:ext>
            </a:extLst>
          </p:cNvPr>
          <p:cNvSpPr/>
          <p:nvPr userDrawn="1"/>
        </p:nvSpPr>
        <p:spPr bwMode="invGray">
          <a:xfrm>
            <a:off x="332728" y="1077802"/>
            <a:ext cx="779099" cy="779099"/>
          </a:xfrm>
          <a:prstGeom prst="ellipse">
            <a:avLst/>
          </a:prstGeom>
          <a:gradFill flip="none" rotWithShape="1">
            <a:gsLst>
              <a:gs pos="40000">
                <a:schemeClr val="bg1">
                  <a:alpha val="12000"/>
                </a:schemeClr>
              </a:gs>
              <a:gs pos="0">
                <a:schemeClr val="bg1"/>
              </a:gs>
              <a:gs pos="77000">
                <a:schemeClr val="accent1"/>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28" name="Text Placeholder 5">
            <a:extLst>
              <a:ext uri="{FF2B5EF4-FFF2-40B4-BE49-F238E27FC236}">
                <a16:creationId xmlns:a16="http://schemas.microsoft.com/office/drawing/2014/main" id="{15D7A6A0-17BF-4668-B1DB-1152BB7616D4}"/>
              </a:ext>
            </a:extLst>
          </p:cNvPr>
          <p:cNvSpPr>
            <a:spLocks noGrp="1"/>
          </p:cNvSpPr>
          <p:nvPr>
            <p:ph type="body" sz="quarter" idx="35" hasCustomPrompt="1"/>
          </p:nvPr>
        </p:nvSpPr>
        <p:spPr bwMode="invGray">
          <a:xfrm>
            <a:off x="637318" y="1251908"/>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1</a:t>
            </a:r>
          </a:p>
        </p:txBody>
      </p:sp>
      <p:sp>
        <p:nvSpPr>
          <p:cNvPr id="31" name="Text Placeholder 5">
            <a:extLst>
              <a:ext uri="{FF2B5EF4-FFF2-40B4-BE49-F238E27FC236}">
                <a16:creationId xmlns:a16="http://schemas.microsoft.com/office/drawing/2014/main" id="{DEC47592-CDD0-4868-BD9F-72EDB7CC8322}"/>
              </a:ext>
            </a:extLst>
          </p:cNvPr>
          <p:cNvSpPr>
            <a:spLocks noGrp="1"/>
          </p:cNvSpPr>
          <p:nvPr>
            <p:ph type="body" sz="quarter" idx="36" hasCustomPrompt="1"/>
          </p:nvPr>
        </p:nvSpPr>
        <p:spPr bwMode="invGray">
          <a:xfrm>
            <a:off x="623692" y="2158983"/>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2</a:t>
            </a:r>
          </a:p>
        </p:txBody>
      </p:sp>
      <p:sp>
        <p:nvSpPr>
          <p:cNvPr id="32" name="Text Placeholder 5">
            <a:extLst>
              <a:ext uri="{FF2B5EF4-FFF2-40B4-BE49-F238E27FC236}">
                <a16:creationId xmlns:a16="http://schemas.microsoft.com/office/drawing/2014/main" id="{5C7B62DC-86F4-4502-9466-F3A722AEC63E}"/>
              </a:ext>
            </a:extLst>
          </p:cNvPr>
          <p:cNvSpPr>
            <a:spLocks noGrp="1"/>
          </p:cNvSpPr>
          <p:nvPr>
            <p:ph type="body" sz="quarter" idx="37" hasCustomPrompt="1"/>
          </p:nvPr>
        </p:nvSpPr>
        <p:spPr bwMode="invGray">
          <a:xfrm>
            <a:off x="623692" y="3062995"/>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3</a:t>
            </a:r>
          </a:p>
        </p:txBody>
      </p:sp>
      <p:sp>
        <p:nvSpPr>
          <p:cNvPr id="33" name="Text Placeholder 5">
            <a:extLst>
              <a:ext uri="{FF2B5EF4-FFF2-40B4-BE49-F238E27FC236}">
                <a16:creationId xmlns:a16="http://schemas.microsoft.com/office/drawing/2014/main" id="{D27B0307-EDD1-461D-87F5-849AAABA7B18}"/>
              </a:ext>
            </a:extLst>
          </p:cNvPr>
          <p:cNvSpPr>
            <a:spLocks noGrp="1"/>
          </p:cNvSpPr>
          <p:nvPr>
            <p:ph type="body" sz="quarter" idx="38" hasCustomPrompt="1"/>
          </p:nvPr>
        </p:nvSpPr>
        <p:spPr bwMode="invGray">
          <a:xfrm>
            <a:off x="621288" y="3967007"/>
            <a:ext cx="201979"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4</a:t>
            </a:r>
          </a:p>
        </p:txBody>
      </p:sp>
      <p:sp>
        <p:nvSpPr>
          <p:cNvPr id="34" name="Text Placeholder 5">
            <a:extLst>
              <a:ext uri="{FF2B5EF4-FFF2-40B4-BE49-F238E27FC236}">
                <a16:creationId xmlns:a16="http://schemas.microsoft.com/office/drawing/2014/main" id="{1F762FAA-9C21-4066-9192-FC1DE4FEAB09}"/>
              </a:ext>
            </a:extLst>
          </p:cNvPr>
          <p:cNvSpPr>
            <a:spLocks noGrp="1"/>
          </p:cNvSpPr>
          <p:nvPr>
            <p:ph type="body" sz="quarter" idx="13" hasCustomPrompt="1"/>
          </p:nvPr>
        </p:nvSpPr>
        <p:spPr bwMode="invGray">
          <a:xfrm>
            <a:off x="1266092" y="1078731"/>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35" name="Text Placeholder 5">
            <a:extLst>
              <a:ext uri="{FF2B5EF4-FFF2-40B4-BE49-F238E27FC236}">
                <a16:creationId xmlns:a16="http://schemas.microsoft.com/office/drawing/2014/main" id="{42EFFB73-47C6-4A28-BD0B-C885575AE15C}"/>
              </a:ext>
            </a:extLst>
          </p:cNvPr>
          <p:cNvSpPr>
            <a:spLocks noGrp="1"/>
          </p:cNvSpPr>
          <p:nvPr>
            <p:ph type="body" sz="quarter" idx="39" hasCustomPrompt="1"/>
          </p:nvPr>
        </p:nvSpPr>
        <p:spPr bwMode="invGray">
          <a:xfrm>
            <a:off x="1266092" y="1984074"/>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36" name="Text Placeholder 5">
            <a:extLst>
              <a:ext uri="{FF2B5EF4-FFF2-40B4-BE49-F238E27FC236}">
                <a16:creationId xmlns:a16="http://schemas.microsoft.com/office/drawing/2014/main" id="{B03CF380-C024-4E2C-8056-0E78DD8C9318}"/>
              </a:ext>
            </a:extLst>
          </p:cNvPr>
          <p:cNvSpPr>
            <a:spLocks noGrp="1"/>
          </p:cNvSpPr>
          <p:nvPr>
            <p:ph type="body" sz="quarter" idx="40" hasCustomPrompt="1"/>
          </p:nvPr>
        </p:nvSpPr>
        <p:spPr bwMode="invGray">
          <a:xfrm>
            <a:off x="1266092" y="2889417"/>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37" name="Text Placeholder 5">
            <a:extLst>
              <a:ext uri="{FF2B5EF4-FFF2-40B4-BE49-F238E27FC236}">
                <a16:creationId xmlns:a16="http://schemas.microsoft.com/office/drawing/2014/main" id="{53462861-EF4E-4EFC-8601-5C62CE30AB66}"/>
              </a:ext>
            </a:extLst>
          </p:cNvPr>
          <p:cNvSpPr>
            <a:spLocks noGrp="1"/>
          </p:cNvSpPr>
          <p:nvPr>
            <p:ph type="body" sz="quarter" idx="41" hasCustomPrompt="1"/>
          </p:nvPr>
        </p:nvSpPr>
        <p:spPr bwMode="invGray">
          <a:xfrm>
            <a:off x="1266092" y="3793830"/>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16" name="Slide Number Placeholder 5">
            <a:extLst>
              <a:ext uri="{FF2B5EF4-FFF2-40B4-BE49-F238E27FC236}">
                <a16:creationId xmlns:a16="http://schemas.microsoft.com/office/drawing/2014/main" id="{28CB43FD-AE41-4AF5-9329-EE707C4A4CF4}"/>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2FC71F4C-53A3-4E43-B245-89FB8584E1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124345711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itles">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863FB3A0-AAAC-4191-B457-22FBE9D6EC4E}"/>
              </a:ext>
            </a:extLst>
          </p:cNvPr>
          <p:cNvSpPr txBox="1"/>
          <p:nvPr userDrawn="1"/>
        </p:nvSpPr>
        <p:spPr bwMode="invGray">
          <a:xfrm>
            <a:off x="323851" y="1080468"/>
            <a:ext cx="4160520" cy="548640"/>
          </a:xfrm>
          <a:prstGeom prst="rect">
            <a:avLst/>
          </a:prstGeom>
          <a:gradFill flip="none" rotWithShape="1">
            <a:gsLst>
              <a:gs pos="0">
                <a:schemeClr val="accent1">
                  <a:alpha val="0"/>
                </a:schemeClr>
              </a:gs>
              <a:gs pos="100000">
                <a:schemeClr val="accent1"/>
              </a:gs>
            </a:gsLst>
            <a:lin ang="16200000" scaled="1"/>
            <a:tileRect/>
          </a:gradFill>
        </p:spPr>
        <p:txBody>
          <a:bodyPr wrap="none" lIns="0" tIns="91440" rIns="0" bIns="0" rtlCol="0" anchor="t" anchorCtr="0">
            <a:noAutofit/>
          </a:bodyPr>
          <a:lstStyle/>
          <a:p>
            <a:pPr algn="ctr"/>
            <a:endParaRPr lang="en-US" sz="1600">
              <a:latin typeface="+mj-lt"/>
            </a:endParaRPr>
          </a:p>
        </p:txBody>
      </p:sp>
      <p:sp>
        <p:nvSpPr>
          <p:cNvPr id="28" name="TextBox 27">
            <a:extLst>
              <a:ext uri="{FF2B5EF4-FFF2-40B4-BE49-F238E27FC236}">
                <a16:creationId xmlns:a16="http://schemas.microsoft.com/office/drawing/2014/main" id="{88644FCC-2D7D-4A92-A351-05D1EECE4B58}"/>
              </a:ext>
            </a:extLst>
          </p:cNvPr>
          <p:cNvSpPr txBox="1"/>
          <p:nvPr userDrawn="1"/>
        </p:nvSpPr>
        <p:spPr bwMode="invGray">
          <a:xfrm>
            <a:off x="4644488" y="1080468"/>
            <a:ext cx="4160520" cy="548640"/>
          </a:xfrm>
          <a:prstGeom prst="rect">
            <a:avLst/>
          </a:prstGeom>
          <a:gradFill flip="none" rotWithShape="1">
            <a:gsLst>
              <a:gs pos="0">
                <a:schemeClr val="accent4">
                  <a:alpha val="0"/>
                </a:schemeClr>
              </a:gs>
              <a:gs pos="100000">
                <a:schemeClr val="accent4"/>
              </a:gs>
            </a:gsLst>
            <a:lin ang="16200000" scaled="1"/>
            <a:tileRect/>
          </a:gradFill>
        </p:spPr>
        <p:txBody>
          <a:bodyPr wrap="none" lIns="0" tIns="91440" rIns="0" bIns="0" rtlCol="0" anchor="t" anchorCtr="0">
            <a:noAutofit/>
          </a:bodyPr>
          <a:lstStyle/>
          <a:p>
            <a:pPr algn="ctr"/>
            <a:endParaRPr lang="en-US" sz="1600">
              <a:latin typeface="+mj-lt"/>
            </a:endParaRPr>
          </a:p>
        </p:txBody>
      </p:sp>
      <p:sp>
        <p:nvSpPr>
          <p:cNvPr id="26" name="Text Placeholder 5">
            <a:extLst>
              <a:ext uri="{FF2B5EF4-FFF2-40B4-BE49-F238E27FC236}">
                <a16:creationId xmlns:a16="http://schemas.microsoft.com/office/drawing/2014/main" id="{DED1562F-7727-42AD-B83F-B500F206D106}"/>
              </a:ext>
            </a:extLst>
          </p:cNvPr>
          <p:cNvSpPr>
            <a:spLocks noGrp="1"/>
          </p:cNvSpPr>
          <p:nvPr>
            <p:ph type="body" sz="quarter" idx="27" hasCustomPrompt="1"/>
          </p:nvPr>
        </p:nvSpPr>
        <p:spPr bwMode="invGray">
          <a:xfrm>
            <a:off x="4644488" y="1080468"/>
            <a:ext cx="4160520" cy="548640"/>
          </a:xfrm>
        </p:spPr>
        <p:txBody>
          <a:bodyPr lIns="91440" tIns="45720" rIns="91440" bIns="45720" anchor="ctr"/>
          <a:lstStyle>
            <a:lvl1pPr marL="0" indent="0" algn="ctr">
              <a:buNone/>
              <a:defRPr sz="1400">
                <a:solidFill>
                  <a:schemeClr val="tx1"/>
                </a:solidFill>
                <a:latin typeface="+mj-lt"/>
              </a:defRPr>
            </a:lvl1pPr>
          </a:lstStyle>
          <a:p>
            <a:pPr lvl="0"/>
            <a:r>
              <a:rPr lang="en-US"/>
              <a:t>Title</a:t>
            </a:r>
          </a:p>
        </p:txBody>
      </p:sp>
      <p:sp>
        <p:nvSpPr>
          <p:cNvPr id="25" name="Text Placeholder 5">
            <a:extLst>
              <a:ext uri="{FF2B5EF4-FFF2-40B4-BE49-F238E27FC236}">
                <a16:creationId xmlns:a16="http://schemas.microsoft.com/office/drawing/2014/main" id="{1AD75614-E53F-4AA5-8BD7-EF0EB52F42D3}"/>
              </a:ext>
            </a:extLst>
          </p:cNvPr>
          <p:cNvSpPr>
            <a:spLocks noGrp="1"/>
          </p:cNvSpPr>
          <p:nvPr>
            <p:ph type="body" sz="quarter" idx="23" hasCustomPrompt="1"/>
          </p:nvPr>
        </p:nvSpPr>
        <p:spPr bwMode="invGray">
          <a:xfrm>
            <a:off x="323851" y="1080468"/>
            <a:ext cx="4160520" cy="548640"/>
          </a:xfrm>
        </p:spPr>
        <p:txBody>
          <a:bodyPr lIns="91440" tIns="45720" rIns="91440" bIns="45720" anchor="ctr"/>
          <a:lstStyle>
            <a:lvl1pPr marL="0" indent="0" algn="ctr">
              <a:buNone/>
              <a:defRPr sz="1400">
                <a:solidFill>
                  <a:schemeClr val="tx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714501"/>
            <a:ext cx="4160520" cy="2852928"/>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4644488" y="1714501"/>
            <a:ext cx="4160520" cy="2852928"/>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10" name="Slide Number Placeholder 5">
            <a:extLst>
              <a:ext uri="{FF2B5EF4-FFF2-40B4-BE49-F238E27FC236}">
                <a16:creationId xmlns:a16="http://schemas.microsoft.com/office/drawing/2014/main" id="{0CD21821-4232-49C9-85ED-8DFB5AC6E796}"/>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7638265F-8502-4744-B444-FC5C0C5A5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23438048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itles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492926B3-0432-465B-B08E-8EBDD7F5CD8C}"/>
              </a:ext>
            </a:extLst>
          </p:cNvPr>
          <p:cNvSpPr/>
          <p:nvPr userDrawn="1"/>
        </p:nvSpPr>
        <p:spPr bwMode="invGray">
          <a:xfrm>
            <a:off x="332728" y="1074383"/>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 name="Oval 22">
            <a:extLst>
              <a:ext uri="{FF2B5EF4-FFF2-40B4-BE49-F238E27FC236}">
                <a16:creationId xmlns:a16="http://schemas.microsoft.com/office/drawing/2014/main" id="{3C01C190-F20E-4DD7-928E-DBC8A845999E}"/>
              </a:ext>
            </a:extLst>
          </p:cNvPr>
          <p:cNvSpPr/>
          <p:nvPr userDrawn="1"/>
        </p:nvSpPr>
        <p:spPr bwMode="invGray">
          <a:xfrm>
            <a:off x="4659329" y="1074738"/>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mn-lt"/>
            </a:endParaRPr>
          </a:p>
        </p:txBody>
      </p:sp>
      <p:sp>
        <p:nvSpPr>
          <p:cNvPr id="25" name="Text Placeholder 5">
            <a:extLst>
              <a:ext uri="{FF2B5EF4-FFF2-40B4-BE49-F238E27FC236}">
                <a16:creationId xmlns:a16="http://schemas.microsoft.com/office/drawing/2014/main" id="{A3E71761-1385-4F8B-99E0-968B9C3EC323}"/>
              </a:ext>
            </a:extLst>
          </p:cNvPr>
          <p:cNvSpPr>
            <a:spLocks noGrp="1"/>
          </p:cNvSpPr>
          <p:nvPr>
            <p:ph type="body" sz="quarter" idx="13" hasCustomPrompt="1"/>
          </p:nvPr>
        </p:nvSpPr>
        <p:spPr bwMode="invGray">
          <a:xfrm>
            <a:off x="1402129" y="1652954"/>
            <a:ext cx="3072384" cy="2919046"/>
          </a:xfrm>
        </p:spPr>
        <p:txBody>
          <a:bodyPr lIns="0" tIns="0" rIns="0" bIns="0" anchor="t"/>
          <a:lstStyle>
            <a:lvl1pPr marL="0" indent="0" algn="l">
              <a:buFont typeface="Arial" panose="020B0604020202020204" pitchFamily="34" charset="0"/>
              <a:buNone/>
              <a:defRPr sz="1400">
                <a:latin typeface="+mn-lt"/>
              </a:defRPr>
            </a:lvl1pPr>
          </a:lstStyle>
          <a:p>
            <a:pPr lvl="0"/>
            <a:r>
              <a:rPr lang="en-US"/>
              <a:t>Text</a:t>
            </a:r>
          </a:p>
        </p:txBody>
      </p:sp>
      <p:sp>
        <p:nvSpPr>
          <p:cNvPr id="26" name="Text Placeholder 5">
            <a:extLst>
              <a:ext uri="{FF2B5EF4-FFF2-40B4-BE49-F238E27FC236}">
                <a16:creationId xmlns:a16="http://schemas.microsoft.com/office/drawing/2014/main" id="{B78D1D2F-1CF6-41FD-9735-9990D3D90235}"/>
              </a:ext>
            </a:extLst>
          </p:cNvPr>
          <p:cNvSpPr>
            <a:spLocks noGrp="1"/>
          </p:cNvSpPr>
          <p:nvPr>
            <p:ph type="body" sz="quarter" idx="49" hasCustomPrompt="1"/>
          </p:nvPr>
        </p:nvSpPr>
        <p:spPr bwMode="invGray">
          <a:xfrm>
            <a:off x="1402129" y="1074737"/>
            <a:ext cx="3072384" cy="507877"/>
          </a:xfrm>
        </p:spPr>
        <p:txBody>
          <a:bodyPr lIns="0" tIns="0" rIns="0" bIns="0" anchor="ctr"/>
          <a:lstStyle>
            <a:lvl1pPr marL="0" indent="0" algn="l">
              <a:buFont typeface="Arial" panose="020B0604020202020204" pitchFamily="34" charset="0"/>
              <a:buNone/>
              <a:defRPr sz="1600">
                <a:solidFill>
                  <a:schemeClr val="accent1"/>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05C714B7-D051-4A10-9F71-625D90671EBC}"/>
              </a:ext>
            </a:extLst>
          </p:cNvPr>
          <p:cNvSpPr>
            <a:spLocks noGrp="1"/>
          </p:cNvSpPr>
          <p:nvPr>
            <p:ph type="body" sz="quarter" idx="50" hasCustomPrompt="1"/>
          </p:nvPr>
        </p:nvSpPr>
        <p:spPr bwMode="invGray">
          <a:xfrm>
            <a:off x="5731216" y="1652954"/>
            <a:ext cx="3072384" cy="2919046"/>
          </a:xfrm>
        </p:spPr>
        <p:txBody>
          <a:bodyPr lIns="0" tIns="0" rIns="0" bIns="0" anchor="t"/>
          <a:lstStyle>
            <a:lvl1pPr marL="0" indent="0" algn="l">
              <a:buFont typeface="Arial" panose="020B0604020202020204" pitchFamily="34" charset="0"/>
              <a:buNone/>
              <a:defRPr sz="1400">
                <a:latin typeface="+mn-lt"/>
              </a:defRPr>
            </a:lvl1pPr>
          </a:lstStyle>
          <a:p>
            <a:pPr lvl="0"/>
            <a:r>
              <a:rPr lang="en-US"/>
              <a:t>Text</a:t>
            </a:r>
          </a:p>
        </p:txBody>
      </p:sp>
      <p:sp>
        <p:nvSpPr>
          <p:cNvPr id="31" name="Text Placeholder 5">
            <a:extLst>
              <a:ext uri="{FF2B5EF4-FFF2-40B4-BE49-F238E27FC236}">
                <a16:creationId xmlns:a16="http://schemas.microsoft.com/office/drawing/2014/main" id="{4E246567-4A4A-470F-B439-18388B24BB96}"/>
              </a:ext>
            </a:extLst>
          </p:cNvPr>
          <p:cNvSpPr>
            <a:spLocks noGrp="1"/>
          </p:cNvSpPr>
          <p:nvPr>
            <p:ph type="body" sz="quarter" idx="51" hasCustomPrompt="1"/>
          </p:nvPr>
        </p:nvSpPr>
        <p:spPr bwMode="invGray">
          <a:xfrm>
            <a:off x="5731216" y="1074737"/>
            <a:ext cx="3072384" cy="507877"/>
          </a:xfrm>
        </p:spPr>
        <p:txBody>
          <a:bodyPr lIns="0" tIns="0" rIns="0" bIns="0" anchor="ctr"/>
          <a:lstStyle>
            <a:lvl1pPr marL="0" indent="0" algn="l">
              <a:buFont typeface="Arial" panose="020B0604020202020204" pitchFamily="34" charset="0"/>
              <a:buNone/>
              <a:defRPr sz="1600">
                <a:solidFill>
                  <a:schemeClr val="accent2"/>
                </a:solidFill>
                <a:latin typeface="+mj-lt"/>
              </a:defRPr>
            </a:lvl1pPr>
          </a:lstStyle>
          <a:p>
            <a:pPr lvl="0"/>
            <a:r>
              <a:rPr lang="en-US"/>
              <a:t>Title</a:t>
            </a:r>
          </a:p>
        </p:txBody>
      </p:sp>
      <p:sp>
        <p:nvSpPr>
          <p:cNvPr id="32" name="Text Placeholder 5">
            <a:extLst>
              <a:ext uri="{FF2B5EF4-FFF2-40B4-BE49-F238E27FC236}">
                <a16:creationId xmlns:a16="http://schemas.microsoft.com/office/drawing/2014/main" id="{1431687D-F746-4CC0-A749-0A90B9472E6D}"/>
              </a:ext>
            </a:extLst>
          </p:cNvPr>
          <p:cNvSpPr>
            <a:spLocks noGrp="1"/>
          </p:cNvSpPr>
          <p:nvPr>
            <p:ph type="body" sz="quarter" idx="35" hasCustomPrompt="1"/>
          </p:nvPr>
        </p:nvSpPr>
        <p:spPr bwMode="invGray">
          <a:xfrm>
            <a:off x="640047" y="1439250"/>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33" name="Text Placeholder 5">
            <a:extLst>
              <a:ext uri="{FF2B5EF4-FFF2-40B4-BE49-F238E27FC236}">
                <a16:creationId xmlns:a16="http://schemas.microsoft.com/office/drawing/2014/main" id="{20883FF7-9702-4473-8FF2-A940DC42E300}"/>
              </a:ext>
            </a:extLst>
          </p:cNvPr>
          <p:cNvSpPr>
            <a:spLocks noGrp="1"/>
          </p:cNvSpPr>
          <p:nvPr>
            <p:ph type="body" sz="quarter" idx="52" hasCustomPrompt="1"/>
          </p:nvPr>
        </p:nvSpPr>
        <p:spPr bwMode="invGray">
          <a:xfrm>
            <a:off x="4966648" y="1439605"/>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12" name="Slide Number Placeholder 5">
            <a:extLst>
              <a:ext uri="{FF2B5EF4-FFF2-40B4-BE49-F238E27FC236}">
                <a16:creationId xmlns:a16="http://schemas.microsoft.com/office/drawing/2014/main" id="{AFFDF634-59BE-4491-B392-521A7393DDFA}"/>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191406682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x 3 Titles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7CBA39B7-A27E-460A-A6B5-9655C6FFF37E}"/>
              </a:ext>
            </a:extLst>
          </p:cNvPr>
          <p:cNvSpPr/>
          <p:nvPr userDrawn="1"/>
        </p:nvSpPr>
        <p:spPr bwMode="invGray">
          <a:xfrm>
            <a:off x="323850" y="1472667"/>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3" name="Oval 22">
            <a:extLst>
              <a:ext uri="{FF2B5EF4-FFF2-40B4-BE49-F238E27FC236}">
                <a16:creationId xmlns:a16="http://schemas.microsoft.com/office/drawing/2014/main" id="{5FC3F0C6-F095-4B53-B6C1-F06866F554AC}"/>
              </a:ext>
            </a:extLst>
          </p:cNvPr>
          <p:cNvSpPr/>
          <p:nvPr userDrawn="1"/>
        </p:nvSpPr>
        <p:spPr bwMode="invGray">
          <a:xfrm>
            <a:off x="323850" y="256513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5" name="Oval 24">
            <a:extLst>
              <a:ext uri="{FF2B5EF4-FFF2-40B4-BE49-F238E27FC236}">
                <a16:creationId xmlns:a16="http://schemas.microsoft.com/office/drawing/2014/main" id="{5482D622-AAA7-4A97-BDC5-77F70D964AD9}"/>
              </a:ext>
            </a:extLst>
          </p:cNvPr>
          <p:cNvSpPr/>
          <p:nvPr userDrawn="1"/>
        </p:nvSpPr>
        <p:spPr bwMode="invGray">
          <a:xfrm>
            <a:off x="323850" y="3657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6" name="Text Placeholder 5">
            <a:extLst>
              <a:ext uri="{FF2B5EF4-FFF2-40B4-BE49-F238E27FC236}">
                <a16:creationId xmlns:a16="http://schemas.microsoft.com/office/drawing/2014/main" id="{A928ED84-7A49-4862-BEAE-26655C61FF1A}"/>
              </a:ext>
            </a:extLst>
          </p:cNvPr>
          <p:cNvSpPr>
            <a:spLocks noGrp="1"/>
          </p:cNvSpPr>
          <p:nvPr>
            <p:ph type="body" sz="quarter" idx="35" hasCustomPrompt="1"/>
          </p:nvPr>
        </p:nvSpPr>
        <p:spPr bwMode="invGray">
          <a:xfrm>
            <a:off x="631169" y="1837534"/>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28" name="Text Placeholder 5">
            <a:extLst>
              <a:ext uri="{FF2B5EF4-FFF2-40B4-BE49-F238E27FC236}">
                <a16:creationId xmlns:a16="http://schemas.microsoft.com/office/drawing/2014/main" id="{AD86F44B-927D-45F9-B0F8-129711914423}"/>
              </a:ext>
            </a:extLst>
          </p:cNvPr>
          <p:cNvSpPr>
            <a:spLocks noGrp="1"/>
          </p:cNvSpPr>
          <p:nvPr>
            <p:ph type="body" sz="quarter" idx="36" hasCustomPrompt="1"/>
          </p:nvPr>
        </p:nvSpPr>
        <p:spPr bwMode="invGray">
          <a:xfrm>
            <a:off x="631169" y="2930001"/>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31" name="Text Placeholder 5">
            <a:extLst>
              <a:ext uri="{FF2B5EF4-FFF2-40B4-BE49-F238E27FC236}">
                <a16:creationId xmlns:a16="http://schemas.microsoft.com/office/drawing/2014/main" id="{3D4CCDE1-9A12-4E71-91A0-C086E94A12C6}"/>
              </a:ext>
            </a:extLst>
          </p:cNvPr>
          <p:cNvSpPr>
            <a:spLocks noGrp="1"/>
          </p:cNvSpPr>
          <p:nvPr>
            <p:ph type="body" sz="quarter" idx="37" hasCustomPrompt="1"/>
          </p:nvPr>
        </p:nvSpPr>
        <p:spPr bwMode="invGray">
          <a:xfrm>
            <a:off x="631169" y="4022467"/>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32" name="Text Placeholder 5">
            <a:extLst>
              <a:ext uri="{FF2B5EF4-FFF2-40B4-BE49-F238E27FC236}">
                <a16:creationId xmlns:a16="http://schemas.microsoft.com/office/drawing/2014/main" id="{5CFD6443-4873-4FD2-A44B-75D2F65DFEBB}"/>
              </a:ext>
            </a:extLst>
          </p:cNvPr>
          <p:cNvSpPr>
            <a:spLocks noGrp="1"/>
          </p:cNvSpPr>
          <p:nvPr>
            <p:ph type="body" sz="quarter" idx="23" hasCustomPrompt="1"/>
          </p:nvPr>
        </p:nvSpPr>
        <p:spPr bwMode="invGray">
          <a:xfrm>
            <a:off x="1380392" y="1080468"/>
            <a:ext cx="3108960" cy="457200"/>
          </a:xfrm>
        </p:spPr>
        <p:txBody>
          <a:bodyPr lIns="0" tIns="0" rIns="0" bIns="0" anchor="t"/>
          <a:lstStyle>
            <a:lvl1pPr marL="0" indent="0" algn="l">
              <a:buNone/>
              <a:defRPr sz="1600">
                <a:solidFill>
                  <a:schemeClr val="accent1"/>
                </a:solidFill>
                <a:latin typeface="+mj-lt"/>
              </a:defRPr>
            </a:lvl1pPr>
          </a:lstStyle>
          <a:p>
            <a:pPr lvl="0"/>
            <a:r>
              <a:rPr lang="en-US"/>
              <a:t>Title</a:t>
            </a:r>
          </a:p>
        </p:txBody>
      </p:sp>
      <p:sp>
        <p:nvSpPr>
          <p:cNvPr id="33" name="Text Placeholder 5">
            <a:extLst>
              <a:ext uri="{FF2B5EF4-FFF2-40B4-BE49-F238E27FC236}">
                <a16:creationId xmlns:a16="http://schemas.microsoft.com/office/drawing/2014/main" id="{6465BC5F-0FDA-4FAF-B829-BE36F8384D4F}"/>
              </a:ext>
            </a:extLst>
          </p:cNvPr>
          <p:cNvSpPr>
            <a:spLocks noGrp="1"/>
          </p:cNvSpPr>
          <p:nvPr>
            <p:ph type="body" sz="quarter" idx="13" hasCustomPrompt="1"/>
          </p:nvPr>
        </p:nvSpPr>
        <p:spPr bwMode="invGray">
          <a:xfrm>
            <a:off x="1377216" y="1617784"/>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34" name="Text Placeholder 5">
            <a:extLst>
              <a:ext uri="{FF2B5EF4-FFF2-40B4-BE49-F238E27FC236}">
                <a16:creationId xmlns:a16="http://schemas.microsoft.com/office/drawing/2014/main" id="{72B57244-34E1-4D4E-BC3F-DA97EE6A0C7A}"/>
              </a:ext>
            </a:extLst>
          </p:cNvPr>
          <p:cNvSpPr>
            <a:spLocks noGrp="1"/>
          </p:cNvSpPr>
          <p:nvPr>
            <p:ph type="body" sz="quarter" idx="38" hasCustomPrompt="1"/>
          </p:nvPr>
        </p:nvSpPr>
        <p:spPr bwMode="invGray">
          <a:xfrm>
            <a:off x="1377216" y="2633297"/>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35" name="Text Placeholder 5">
            <a:extLst>
              <a:ext uri="{FF2B5EF4-FFF2-40B4-BE49-F238E27FC236}">
                <a16:creationId xmlns:a16="http://schemas.microsoft.com/office/drawing/2014/main" id="{4A9BD519-8AC3-4B0A-A46D-CA604EED86F0}"/>
              </a:ext>
            </a:extLst>
          </p:cNvPr>
          <p:cNvSpPr>
            <a:spLocks noGrp="1"/>
          </p:cNvSpPr>
          <p:nvPr>
            <p:ph type="body" sz="quarter" idx="39" hasCustomPrompt="1"/>
          </p:nvPr>
        </p:nvSpPr>
        <p:spPr bwMode="invGray">
          <a:xfrm>
            <a:off x="1377216" y="3648810"/>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36" name="Oval 35">
            <a:extLst>
              <a:ext uri="{FF2B5EF4-FFF2-40B4-BE49-F238E27FC236}">
                <a16:creationId xmlns:a16="http://schemas.microsoft.com/office/drawing/2014/main" id="{653C653F-6252-473E-B62E-C6A5150C1DFA}"/>
              </a:ext>
            </a:extLst>
          </p:cNvPr>
          <p:cNvSpPr/>
          <p:nvPr userDrawn="1"/>
        </p:nvSpPr>
        <p:spPr bwMode="invGray">
          <a:xfrm>
            <a:off x="4639506" y="1472667"/>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7" name="Oval 36">
            <a:extLst>
              <a:ext uri="{FF2B5EF4-FFF2-40B4-BE49-F238E27FC236}">
                <a16:creationId xmlns:a16="http://schemas.microsoft.com/office/drawing/2014/main" id="{CD69C3EE-16E1-49C9-8B87-2E9502AEBCC8}"/>
              </a:ext>
            </a:extLst>
          </p:cNvPr>
          <p:cNvSpPr/>
          <p:nvPr userDrawn="1"/>
        </p:nvSpPr>
        <p:spPr bwMode="invGray">
          <a:xfrm>
            <a:off x="4639506" y="256513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8" name="Oval 37">
            <a:extLst>
              <a:ext uri="{FF2B5EF4-FFF2-40B4-BE49-F238E27FC236}">
                <a16:creationId xmlns:a16="http://schemas.microsoft.com/office/drawing/2014/main" id="{D7241A9D-9908-43FA-8421-ED87D89C5FB8}"/>
              </a:ext>
            </a:extLst>
          </p:cNvPr>
          <p:cNvSpPr/>
          <p:nvPr userDrawn="1"/>
        </p:nvSpPr>
        <p:spPr bwMode="invGray">
          <a:xfrm>
            <a:off x="4639506" y="3657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9" name="Text Placeholder 5">
            <a:extLst>
              <a:ext uri="{FF2B5EF4-FFF2-40B4-BE49-F238E27FC236}">
                <a16:creationId xmlns:a16="http://schemas.microsoft.com/office/drawing/2014/main" id="{097B0B3E-3C6C-4A63-86FE-2CD17083A07D}"/>
              </a:ext>
            </a:extLst>
          </p:cNvPr>
          <p:cNvSpPr>
            <a:spLocks noGrp="1"/>
          </p:cNvSpPr>
          <p:nvPr>
            <p:ph type="body" sz="quarter" idx="40" hasCustomPrompt="1"/>
          </p:nvPr>
        </p:nvSpPr>
        <p:spPr bwMode="invGray">
          <a:xfrm>
            <a:off x="4946825" y="1837534"/>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40" name="Text Placeholder 5">
            <a:extLst>
              <a:ext uri="{FF2B5EF4-FFF2-40B4-BE49-F238E27FC236}">
                <a16:creationId xmlns:a16="http://schemas.microsoft.com/office/drawing/2014/main" id="{B401FB5F-38F7-49F3-9FC5-121C5D58D572}"/>
              </a:ext>
            </a:extLst>
          </p:cNvPr>
          <p:cNvSpPr>
            <a:spLocks noGrp="1"/>
          </p:cNvSpPr>
          <p:nvPr>
            <p:ph type="body" sz="quarter" idx="41" hasCustomPrompt="1"/>
          </p:nvPr>
        </p:nvSpPr>
        <p:spPr bwMode="invGray">
          <a:xfrm>
            <a:off x="4946825" y="2930001"/>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41" name="Text Placeholder 5">
            <a:extLst>
              <a:ext uri="{FF2B5EF4-FFF2-40B4-BE49-F238E27FC236}">
                <a16:creationId xmlns:a16="http://schemas.microsoft.com/office/drawing/2014/main" id="{2A463556-916F-4946-B18E-76F98E8B7407}"/>
              </a:ext>
            </a:extLst>
          </p:cNvPr>
          <p:cNvSpPr>
            <a:spLocks noGrp="1"/>
          </p:cNvSpPr>
          <p:nvPr>
            <p:ph type="body" sz="quarter" idx="42" hasCustomPrompt="1"/>
          </p:nvPr>
        </p:nvSpPr>
        <p:spPr bwMode="invGray">
          <a:xfrm>
            <a:off x="4946825" y="4022467"/>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42" name="Text Placeholder 5">
            <a:extLst>
              <a:ext uri="{FF2B5EF4-FFF2-40B4-BE49-F238E27FC236}">
                <a16:creationId xmlns:a16="http://schemas.microsoft.com/office/drawing/2014/main" id="{7550C26B-0501-4388-9887-63FDE0D22CF5}"/>
              </a:ext>
            </a:extLst>
          </p:cNvPr>
          <p:cNvSpPr>
            <a:spLocks noGrp="1"/>
          </p:cNvSpPr>
          <p:nvPr>
            <p:ph type="body" sz="quarter" idx="43" hasCustomPrompt="1"/>
          </p:nvPr>
        </p:nvSpPr>
        <p:spPr bwMode="invGray">
          <a:xfrm>
            <a:off x="5696048" y="1080468"/>
            <a:ext cx="3108960" cy="457200"/>
          </a:xfrm>
        </p:spPr>
        <p:txBody>
          <a:bodyPr lIns="0" tIns="0" rIns="0" bIns="0" anchor="t"/>
          <a:lstStyle>
            <a:lvl1pPr marL="0" indent="0" algn="l">
              <a:buNone/>
              <a:defRPr sz="1600">
                <a:solidFill>
                  <a:schemeClr val="accent4"/>
                </a:solidFill>
                <a:latin typeface="+mj-lt"/>
              </a:defRPr>
            </a:lvl1pPr>
          </a:lstStyle>
          <a:p>
            <a:pPr lvl="0"/>
            <a:r>
              <a:rPr lang="en-US"/>
              <a:t>Title</a:t>
            </a:r>
          </a:p>
        </p:txBody>
      </p:sp>
      <p:sp>
        <p:nvSpPr>
          <p:cNvPr id="43" name="Text Placeholder 5">
            <a:extLst>
              <a:ext uri="{FF2B5EF4-FFF2-40B4-BE49-F238E27FC236}">
                <a16:creationId xmlns:a16="http://schemas.microsoft.com/office/drawing/2014/main" id="{0521E56C-E85D-4D25-AEEA-02E586184A73}"/>
              </a:ext>
            </a:extLst>
          </p:cNvPr>
          <p:cNvSpPr>
            <a:spLocks noGrp="1"/>
          </p:cNvSpPr>
          <p:nvPr>
            <p:ph type="body" sz="quarter" idx="44" hasCustomPrompt="1"/>
          </p:nvPr>
        </p:nvSpPr>
        <p:spPr bwMode="invGray">
          <a:xfrm>
            <a:off x="5692872" y="1617784"/>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44" name="Text Placeholder 5">
            <a:extLst>
              <a:ext uri="{FF2B5EF4-FFF2-40B4-BE49-F238E27FC236}">
                <a16:creationId xmlns:a16="http://schemas.microsoft.com/office/drawing/2014/main" id="{C955E9A9-80A2-4F02-B594-AADA02FE063E}"/>
              </a:ext>
            </a:extLst>
          </p:cNvPr>
          <p:cNvSpPr>
            <a:spLocks noGrp="1"/>
          </p:cNvSpPr>
          <p:nvPr>
            <p:ph type="body" sz="quarter" idx="45" hasCustomPrompt="1"/>
          </p:nvPr>
        </p:nvSpPr>
        <p:spPr bwMode="invGray">
          <a:xfrm>
            <a:off x="5692872" y="2633297"/>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45" name="Text Placeholder 5">
            <a:extLst>
              <a:ext uri="{FF2B5EF4-FFF2-40B4-BE49-F238E27FC236}">
                <a16:creationId xmlns:a16="http://schemas.microsoft.com/office/drawing/2014/main" id="{C1F76ED5-4BF3-46CC-A650-BC77DB17084A}"/>
              </a:ext>
            </a:extLst>
          </p:cNvPr>
          <p:cNvSpPr>
            <a:spLocks noGrp="1"/>
          </p:cNvSpPr>
          <p:nvPr>
            <p:ph type="body" sz="quarter" idx="46" hasCustomPrompt="1"/>
          </p:nvPr>
        </p:nvSpPr>
        <p:spPr bwMode="invGray">
          <a:xfrm>
            <a:off x="5692872" y="3648810"/>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24" name="Slide Number Placeholder 5">
            <a:extLst>
              <a:ext uri="{FF2B5EF4-FFF2-40B4-BE49-F238E27FC236}">
                <a16:creationId xmlns:a16="http://schemas.microsoft.com/office/drawing/2014/main" id="{DB518DF8-C087-48BC-837E-007AE536D427}"/>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327289988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titles with numbers">
    <p:spTree>
      <p:nvGrpSpPr>
        <p:cNvPr id="1" name=""/>
        <p:cNvGrpSpPr/>
        <p:nvPr/>
      </p:nvGrpSpPr>
      <p:grpSpPr>
        <a:xfrm>
          <a:off x="0" y="0"/>
          <a:ext cx="0" cy="0"/>
          <a:chOff x="0" y="0"/>
          <a:chExt cx="0" cy="0"/>
        </a:xfrm>
      </p:grpSpPr>
      <p:sp>
        <p:nvSpPr>
          <p:cNvPr id="28" name="Diamond 27">
            <a:extLst>
              <a:ext uri="{FF2B5EF4-FFF2-40B4-BE49-F238E27FC236}">
                <a16:creationId xmlns:a16="http://schemas.microsoft.com/office/drawing/2014/main" id="{D647EE49-82E3-4DA9-BA5D-DF952F6318D3}"/>
              </a:ext>
            </a:extLst>
          </p:cNvPr>
          <p:cNvSpPr/>
          <p:nvPr userDrawn="1"/>
        </p:nvSpPr>
        <p:spPr bwMode="invGray">
          <a:xfrm>
            <a:off x="3717528" y="1986368"/>
            <a:ext cx="1686758" cy="1686758"/>
          </a:xfrm>
          <a:prstGeom prst="diamond">
            <a:avLst/>
          </a:prstGeom>
          <a:noFill/>
          <a:ln w="19050">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2F259ADB-D31C-4678-B56E-8C1A040D3936}"/>
              </a:ext>
            </a:extLst>
          </p:cNvPr>
          <p:cNvSpPr/>
          <p:nvPr userDrawn="1"/>
        </p:nvSpPr>
        <p:spPr bwMode="invGray">
          <a:xfrm rot="5400000">
            <a:off x="4544847" y="2807727"/>
            <a:ext cx="1068720" cy="1068720"/>
          </a:xfrm>
          <a:prstGeom prst="ellipse">
            <a:avLst/>
          </a:prstGeom>
          <a:gradFill>
            <a:gsLst>
              <a:gs pos="0">
                <a:schemeClr val="accent2"/>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8ED4925-A51C-41FB-B448-144821E0E698}"/>
              </a:ext>
            </a:extLst>
          </p:cNvPr>
          <p:cNvSpPr/>
          <p:nvPr userDrawn="1"/>
        </p:nvSpPr>
        <p:spPr bwMode="invGray">
          <a:xfrm>
            <a:off x="4540083" y="1781965"/>
            <a:ext cx="1068720" cy="1068720"/>
          </a:xfrm>
          <a:prstGeom prst="ellipse">
            <a:avLst/>
          </a:prstGeom>
          <a:gradFill>
            <a:gsLst>
              <a:gs pos="0">
                <a:schemeClr val="accent1"/>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CE02FE3-DCC2-4DAB-BB88-F5E7B81E86EF}"/>
              </a:ext>
            </a:extLst>
          </p:cNvPr>
          <p:cNvSpPr/>
          <p:nvPr userDrawn="1"/>
        </p:nvSpPr>
        <p:spPr bwMode="invGray">
          <a:xfrm rot="16200000" flipH="1">
            <a:off x="3518529" y="2802965"/>
            <a:ext cx="1068720" cy="1068720"/>
          </a:xfrm>
          <a:prstGeom prst="ellipse">
            <a:avLst/>
          </a:prstGeom>
          <a:gradFill>
            <a:gsLst>
              <a:gs pos="0">
                <a:schemeClr val="accent3"/>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708E8DB-73F0-4E36-BB08-D76CD25BDE19}"/>
              </a:ext>
            </a:extLst>
          </p:cNvPr>
          <p:cNvSpPr/>
          <p:nvPr userDrawn="1"/>
        </p:nvSpPr>
        <p:spPr bwMode="invGray">
          <a:xfrm flipH="1">
            <a:off x="3530436" y="1789108"/>
            <a:ext cx="1068720" cy="1068720"/>
          </a:xfrm>
          <a:prstGeom prst="ellipse">
            <a:avLst/>
          </a:prstGeom>
          <a:gradFill>
            <a:gsLst>
              <a:gs pos="0">
                <a:schemeClr val="accent4"/>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5">
            <a:extLst>
              <a:ext uri="{FF2B5EF4-FFF2-40B4-BE49-F238E27FC236}">
                <a16:creationId xmlns:a16="http://schemas.microsoft.com/office/drawing/2014/main" id="{D686D3A1-D555-4836-BDB4-AA547069B54A}"/>
              </a:ext>
            </a:extLst>
          </p:cNvPr>
          <p:cNvSpPr>
            <a:spLocks noGrp="1"/>
          </p:cNvSpPr>
          <p:nvPr>
            <p:ph type="body" sz="quarter" idx="35" hasCustomPrompt="1"/>
          </p:nvPr>
        </p:nvSpPr>
        <p:spPr bwMode="invGray">
          <a:xfrm>
            <a:off x="3833428" y="1953945"/>
            <a:ext cx="173124"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4</a:t>
            </a:r>
          </a:p>
        </p:txBody>
      </p:sp>
      <p:sp>
        <p:nvSpPr>
          <p:cNvPr id="32" name="Text Placeholder 5">
            <a:extLst>
              <a:ext uri="{FF2B5EF4-FFF2-40B4-BE49-F238E27FC236}">
                <a16:creationId xmlns:a16="http://schemas.microsoft.com/office/drawing/2014/main" id="{DE9DF25D-2CC5-43CE-8BB0-FF8BA97B2636}"/>
              </a:ext>
            </a:extLst>
          </p:cNvPr>
          <p:cNvSpPr>
            <a:spLocks noGrp="1"/>
          </p:cNvSpPr>
          <p:nvPr>
            <p:ph type="body" sz="quarter" idx="36" hasCustomPrompt="1"/>
          </p:nvPr>
        </p:nvSpPr>
        <p:spPr bwMode="invGray">
          <a:xfrm>
            <a:off x="3973750" y="2473366"/>
            <a:ext cx="1174314" cy="660010"/>
          </a:xfrm>
        </p:spPr>
        <p:txBody>
          <a:bodyPr wrap="none" lIns="0" tIns="0" rIns="0" bIns="0" anchor="ctr">
            <a:noAutofit/>
          </a:bodyPr>
          <a:lstStyle>
            <a:lvl1pPr marL="0" indent="0" algn="ctr">
              <a:buNone/>
              <a:defRPr sz="1800">
                <a:solidFill>
                  <a:schemeClr val="tx1"/>
                </a:solidFill>
                <a:latin typeface="+mj-lt"/>
              </a:defRPr>
            </a:lvl1pPr>
          </a:lstStyle>
          <a:p>
            <a:pPr lvl="0"/>
            <a:r>
              <a:rPr lang="en-US"/>
              <a:t>Text</a:t>
            </a:r>
          </a:p>
        </p:txBody>
      </p:sp>
      <p:sp>
        <p:nvSpPr>
          <p:cNvPr id="33" name="Text Placeholder 5">
            <a:extLst>
              <a:ext uri="{FF2B5EF4-FFF2-40B4-BE49-F238E27FC236}">
                <a16:creationId xmlns:a16="http://schemas.microsoft.com/office/drawing/2014/main" id="{B04C66A7-2AC5-4BB4-AA67-9FEE4F390519}"/>
              </a:ext>
            </a:extLst>
          </p:cNvPr>
          <p:cNvSpPr>
            <a:spLocks noGrp="1"/>
          </p:cNvSpPr>
          <p:nvPr>
            <p:ph type="body" sz="quarter" idx="37" hasCustomPrompt="1"/>
          </p:nvPr>
        </p:nvSpPr>
        <p:spPr bwMode="invGray">
          <a:xfrm>
            <a:off x="3835833" y="3256804"/>
            <a:ext cx="168315"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3</a:t>
            </a:r>
          </a:p>
        </p:txBody>
      </p:sp>
      <p:sp>
        <p:nvSpPr>
          <p:cNvPr id="34" name="Text Placeholder 5">
            <a:extLst>
              <a:ext uri="{FF2B5EF4-FFF2-40B4-BE49-F238E27FC236}">
                <a16:creationId xmlns:a16="http://schemas.microsoft.com/office/drawing/2014/main" id="{2ADA71F5-7129-400C-B0DF-AC357FF32F31}"/>
              </a:ext>
            </a:extLst>
          </p:cNvPr>
          <p:cNvSpPr>
            <a:spLocks noGrp="1"/>
          </p:cNvSpPr>
          <p:nvPr>
            <p:ph type="body" sz="quarter" idx="38" hasCustomPrompt="1"/>
          </p:nvPr>
        </p:nvSpPr>
        <p:spPr bwMode="invGray">
          <a:xfrm>
            <a:off x="5188282" y="1953945"/>
            <a:ext cx="144270"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1</a:t>
            </a:r>
          </a:p>
        </p:txBody>
      </p:sp>
      <p:sp>
        <p:nvSpPr>
          <p:cNvPr id="35" name="Text Placeholder 5">
            <a:extLst>
              <a:ext uri="{FF2B5EF4-FFF2-40B4-BE49-F238E27FC236}">
                <a16:creationId xmlns:a16="http://schemas.microsoft.com/office/drawing/2014/main" id="{9728EC26-22D9-446A-858E-1380646BEC8D}"/>
              </a:ext>
            </a:extLst>
          </p:cNvPr>
          <p:cNvSpPr>
            <a:spLocks noGrp="1"/>
          </p:cNvSpPr>
          <p:nvPr>
            <p:ph type="body" sz="quarter" idx="39" hasCustomPrompt="1"/>
          </p:nvPr>
        </p:nvSpPr>
        <p:spPr bwMode="invGray">
          <a:xfrm>
            <a:off x="5176260" y="3256804"/>
            <a:ext cx="168315"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2</a:t>
            </a:r>
          </a:p>
        </p:txBody>
      </p:sp>
      <p:sp>
        <p:nvSpPr>
          <p:cNvPr id="44" name="Text Placeholder 5">
            <a:extLst>
              <a:ext uri="{FF2B5EF4-FFF2-40B4-BE49-F238E27FC236}">
                <a16:creationId xmlns:a16="http://schemas.microsoft.com/office/drawing/2014/main" id="{B228C6B8-C454-4F13-B085-2826A647087E}"/>
              </a:ext>
            </a:extLst>
          </p:cNvPr>
          <p:cNvSpPr>
            <a:spLocks noGrp="1"/>
          </p:cNvSpPr>
          <p:nvPr>
            <p:ph type="body" sz="quarter" idx="13" hasCustomPrompt="1"/>
          </p:nvPr>
        </p:nvSpPr>
        <p:spPr bwMode="invGray">
          <a:xfrm>
            <a:off x="320675" y="1441938"/>
            <a:ext cx="3017520" cy="1318847"/>
          </a:xfrm>
        </p:spPr>
        <p:txBody>
          <a:bodyPr lIns="0" tIns="0" rIns="0" bIns="0" anchor="t"/>
          <a:lstStyle>
            <a:lvl1pPr marL="0" indent="0" algn="l">
              <a:buFont typeface="Arial" panose="020B0604020202020204" pitchFamily="34" charset="0"/>
              <a:buNone/>
              <a:defRPr sz="1200">
                <a:latin typeface="+mn-lt"/>
              </a:defRPr>
            </a:lvl1pPr>
          </a:lstStyle>
          <a:p>
            <a:pPr lvl="0"/>
            <a:r>
              <a:rPr lang="en-US"/>
              <a:t>Text</a:t>
            </a:r>
          </a:p>
        </p:txBody>
      </p:sp>
      <p:sp>
        <p:nvSpPr>
          <p:cNvPr id="45" name="Text Placeholder 5">
            <a:extLst>
              <a:ext uri="{FF2B5EF4-FFF2-40B4-BE49-F238E27FC236}">
                <a16:creationId xmlns:a16="http://schemas.microsoft.com/office/drawing/2014/main" id="{59DE835B-E0E7-4904-B71F-7A45A531F3E4}"/>
              </a:ext>
            </a:extLst>
          </p:cNvPr>
          <p:cNvSpPr>
            <a:spLocks noGrp="1"/>
          </p:cNvSpPr>
          <p:nvPr>
            <p:ph type="body" sz="quarter" idx="49" hasCustomPrompt="1"/>
          </p:nvPr>
        </p:nvSpPr>
        <p:spPr bwMode="invGray">
          <a:xfrm>
            <a:off x="320675" y="1074738"/>
            <a:ext cx="3017520" cy="349616"/>
          </a:xfrm>
        </p:spPr>
        <p:txBody>
          <a:bodyPr lIns="0" tIns="0" rIns="0" bIns="0" anchor="ctr"/>
          <a:lstStyle>
            <a:lvl1pPr marL="0" indent="0" algn="l">
              <a:buFont typeface="Arial" panose="020B0604020202020204" pitchFamily="34" charset="0"/>
              <a:buNone/>
              <a:defRPr sz="1400">
                <a:solidFill>
                  <a:schemeClr val="accent4"/>
                </a:solidFill>
                <a:latin typeface="+mj-lt"/>
              </a:defRPr>
            </a:lvl1pPr>
          </a:lstStyle>
          <a:p>
            <a:pPr lvl="0"/>
            <a:r>
              <a:rPr lang="en-US"/>
              <a:t>Title</a:t>
            </a:r>
          </a:p>
        </p:txBody>
      </p:sp>
      <p:sp>
        <p:nvSpPr>
          <p:cNvPr id="46" name="Text Placeholder 5">
            <a:extLst>
              <a:ext uri="{FF2B5EF4-FFF2-40B4-BE49-F238E27FC236}">
                <a16:creationId xmlns:a16="http://schemas.microsoft.com/office/drawing/2014/main" id="{FFE36F5A-6540-404B-BAC3-45490143A4BB}"/>
              </a:ext>
            </a:extLst>
          </p:cNvPr>
          <p:cNvSpPr>
            <a:spLocks noGrp="1"/>
          </p:cNvSpPr>
          <p:nvPr>
            <p:ph type="body" sz="quarter" idx="50" hasCustomPrompt="1"/>
          </p:nvPr>
        </p:nvSpPr>
        <p:spPr bwMode="invGray">
          <a:xfrm>
            <a:off x="320675" y="3253153"/>
            <a:ext cx="3017520" cy="1318847"/>
          </a:xfrm>
        </p:spPr>
        <p:txBody>
          <a:bodyPr lIns="0" tIns="0" rIns="0" bIns="0" anchor="t"/>
          <a:lstStyle>
            <a:lvl1pPr marL="0" indent="0" algn="l">
              <a:buFont typeface="Arial" panose="020B0604020202020204" pitchFamily="34" charset="0"/>
              <a:buNone/>
              <a:defRPr sz="1200">
                <a:latin typeface="+mn-lt"/>
              </a:defRPr>
            </a:lvl1pPr>
          </a:lstStyle>
          <a:p>
            <a:pPr lvl="0"/>
            <a:r>
              <a:rPr lang="en-US"/>
              <a:t>Text</a:t>
            </a:r>
          </a:p>
        </p:txBody>
      </p:sp>
      <p:sp>
        <p:nvSpPr>
          <p:cNvPr id="49" name="Text Placeholder 5">
            <a:extLst>
              <a:ext uri="{FF2B5EF4-FFF2-40B4-BE49-F238E27FC236}">
                <a16:creationId xmlns:a16="http://schemas.microsoft.com/office/drawing/2014/main" id="{37E674A5-D356-4589-8349-70F08635D01D}"/>
              </a:ext>
            </a:extLst>
          </p:cNvPr>
          <p:cNvSpPr>
            <a:spLocks noGrp="1"/>
          </p:cNvSpPr>
          <p:nvPr>
            <p:ph type="body" sz="quarter" idx="51" hasCustomPrompt="1"/>
          </p:nvPr>
        </p:nvSpPr>
        <p:spPr bwMode="invGray">
          <a:xfrm>
            <a:off x="320675" y="2885953"/>
            <a:ext cx="3017520" cy="349616"/>
          </a:xfrm>
        </p:spPr>
        <p:txBody>
          <a:bodyPr lIns="0" tIns="0" rIns="0" bIns="0" anchor="ctr"/>
          <a:lstStyle>
            <a:lvl1pPr marL="0" marR="0" indent="0" algn="l" defTabSz="914400" rtl="0" eaLnBrk="1" fontAlgn="auto" latinLnBrk="0" hangingPunct="1">
              <a:lnSpc>
                <a:spcPct val="100000"/>
              </a:lnSpc>
              <a:spcBef>
                <a:spcPts val="0"/>
              </a:spcBef>
              <a:spcAft>
                <a:spcPts val="400"/>
              </a:spcAft>
              <a:buClr>
                <a:srgbClr val="FFFFFF"/>
              </a:buClr>
              <a:buSzPct val="100000"/>
              <a:buFont typeface="Arial" panose="020B0604020202020204" pitchFamily="34" charset="0"/>
              <a:buNone/>
              <a:tabLst/>
              <a:defRPr sz="1400">
                <a:solidFill>
                  <a:schemeClr val="accent3"/>
                </a:solidFill>
                <a:latin typeface="+mj-lt"/>
              </a:defRPr>
            </a:lvl1pPr>
          </a:lstStyle>
          <a:p>
            <a:pPr lvl="0"/>
            <a:r>
              <a:rPr lang="en-US"/>
              <a:t>Title</a:t>
            </a:r>
          </a:p>
        </p:txBody>
      </p:sp>
      <p:sp>
        <p:nvSpPr>
          <p:cNvPr id="50" name="Text Placeholder 5">
            <a:extLst>
              <a:ext uri="{FF2B5EF4-FFF2-40B4-BE49-F238E27FC236}">
                <a16:creationId xmlns:a16="http://schemas.microsoft.com/office/drawing/2014/main" id="{C34FA53B-F531-4886-B345-0ECF29DACF5A}"/>
              </a:ext>
            </a:extLst>
          </p:cNvPr>
          <p:cNvSpPr>
            <a:spLocks noGrp="1"/>
          </p:cNvSpPr>
          <p:nvPr>
            <p:ph type="body" sz="quarter" idx="52" hasCustomPrompt="1"/>
          </p:nvPr>
        </p:nvSpPr>
        <p:spPr bwMode="invGray">
          <a:xfrm>
            <a:off x="5787488" y="1441938"/>
            <a:ext cx="3017520" cy="1318847"/>
          </a:xfrm>
        </p:spPr>
        <p:txBody>
          <a:bodyPr lIns="0" tIns="0" rIns="0" bIns="0" anchor="t"/>
          <a:lstStyle>
            <a:lvl1pPr marL="0" indent="0" algn="r">
              <a:buFont typeface="Arial" panose="020B0604020202020204" pitchFamily="34" charset="0"/>
              <a:buNone/>
              <a:defRPr sz="1200">
                <a:latin typeface="+mn-lt"/>
              </a:defRPr>
            </a:lvl1pPr>
          </a:lstStyle>
          <a:p>
            <a:pPr lvl="0"/>
            <a:r>
              <a:rPr lang="en-US"/>
              <a:t>Text</a:t>
            </a:r>
          </a:p>
        </p:txBody>
      </p:sp>
      <p:sp>
        <p:nvSpPr>
          <p:cNvPr id="54" name="Text Placeholder 5">
            <a:extLst>
              <a:ext uri="{FF2B5EF4-FFF2-40B4-BE49-F238E27FC236}">
                <a16:creationId xmlns:a16="http://schemas.microsoft.com/office/drawing/2014/main" id="{94B3C364-5411-4916-A935-D899A61821A4}"/>
              </a:ext>
            </a:extLst>
          </p:cNvPr>
          <p:cNvSpPr>
            <a:spLocks noGrp="1"/>
          </p:cNvSpPr>
          <p:nvPr>
            <p:ph type="body" sz="quarter" idx="53" hasCustomPrompt="1"/>
          </p:nvPr>
        </p:nvSpPr>
        <p:spPr bwMode="invGray">
          <a:xfrm>
            <a:off x="5787488" y="1074738"/>
            <a:ext cx="3017520" cy="349616"/>
          </a:xfrm>
        </p:spPr>
        <p:txBody>
          <a:bodyPr lIns="0" tIns="0" rIns="0" bIns="0" anchor="ctr"/>
          <a:lstStyle>
            <a:lvl1pPr marL="0" indent="0" algn="r">
              <a:buFont typeface="Arial" panose="020B0604020202020204" pitchFamily="34" charset="0"/>
              <a:buNone/>
              <a:defRPr sz="1400">
                <a:solidFill>
                  <a:schemeClr val="accent1"/>
                </a:solidFill>
                <a:latin typeface="+mj-lt"/>
              </a:defRPr>
            </a:lvl1pPr>
          </a:lstStyle>
          <a:p>
            <a:pPr lvl="0"/>
            <a:r>
              <a:rPr lang="en-US"/>
              <a:t>Title</a:t>
            </a:r>
          </a:p>
        </p:txBody>
      </p:sp>
      <p:sp>
        <p:nvSpPr>
          <p:cNvPr id="55" name="Text Placeholder 5">
            <a:extLst>
              <a:ext uri="{FF2B5EF4-FFF2-40B4-BE49-F238E27FC236}">
                <a16:creationId xmlns:a16="http://schemas.microsoft.com/office/drawing/2014/main" id="{6704B853-92BC-4755-8429-4E8BF0F67255}"/>
              </a:ext>
            </a:extLst>
          </p:cNvPr>
          <p:cNvSpPr>
            <a:spLocks noGrp="1"/>
          </p:cNvSpPr>
          <p:nvPr>
            <p:ph type="body" sz="quarter" idx="54" hasCustomPrompt="1"/>
          </p:nvPr>
        </p:nvSpPr>
        <p:spPr bwMode="invGray">
          <a:xfrm>
            <a:off x="5787488" y="3253153"/>
            <a:ext cx="3017520" cy="1318847"/>
          </a:xfrm>
        </p:spPr>
        <p:txBody>
          <a:bodyPr lIns="0" tIns="0" rIns="0" bIns="0" anchor="t"/>
          <a:lstStyle>
            <a:lvl1pPr marL="0" indent="0" algn="r">
              <a:buFont typeface="Arial" panose="020B0604020202020204" pitchFamily="34" charset="0"/>
              <a:buNone/>
              <a:defRPr sz="1200">
                <a:latin typeface="+mn-lt"/>
              </a:defRPr>
            </a:lvl1pPr>
          </a:lstStyle>
          <a:p>
            <a:pPr lvl="0"/>
            <a:r>
              <a:rPr lang="en-US"/>
              <a:t>Text</a:t>
            </a:r>
          </a:p>
        </p:txBody>
      </p:sp>
      <p:sp>
        <p:nvSpPr>
          <p:cNvPr id="56" name="Text Placeholder 5">
            <a:extLst>
              <a:ext uri="{FF2B5EF4-FFF2-40B4-BE49-F238E27FC236}">
                <a16:creationId xmlns:a16="http://schemas.microsoft.com/office/drawing/2014/main" id="{10F7BB3B-070D-44D0-8532-22A766ECACC4}"/>
              </a:ext>
            </a:extLst>
          </p:cNvPr>
          <p:cNvSpPr>
            <a:spLocks noGrp="1"/>
          </p:cNvSpPr>
          <p:nvPr>
            <p:ph type="body" sz="quarter" idx="55" hasCustomPrompt="1"/>
          </p:nvPr>
        </p:nvSpPr>
        <p:spPr bwMode="invGray">
          <a:xfrm>
            <a:off x="5787488" y="2885953"/>
            <a:ext cx="3017520" cy="349616"/>
          </a:xfrm>
        </p:spPr>
        <p:txBody>
          <a:bodyPr lIns="0" tIns="0" rIns="0" bIns="0" anchor="ctr"/>
          <a:lstStyle>
            <a:lvl1pPr marL="0" indent="0" algn="r">
              <a:buFont typeface="Arial" panose="020B0604020202020204" pitchFamily="34" charset="0"/>
              <a:buNone/>
              <a:defRPr sz="1400">
                <a:solidFill>
                  <a:schemeClr val="accent2"/>
                </a:solidFill>
                <a:latin typeface="+mj-lt"/>
              </a:defRPr>
            </a:lvl1pPr>
          </a:lstStyle>
          <a:p>
            <a:pPr lvl="0"/>
            <a:r>
              <a:rPr lang="en-US"/>
              <a:t>Title</a:t>
            </a:r>
          </a:p>
        </p:txBody>
      </p:sp>
      <p:sp>
        <p:nvSpPr>
          <p:cNvPr id="24" name="Slide Number Placeholder 5">
            <a:extLst>
              <a:ext uri="{FF2B5EF4-FFF2-40B4-BE49-F238E27FC236}">
                <a16:creationId xmlns:a16="http://schemas.microsoft.com/office/drawing/2014/main" id="{6A764462-F6BA-41E3-994A-E5C67F215497}"/>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102640802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invGray">
          <a:xfrm>
            <a:off x="227661" y="987574"/>
            <a:ext cx="8573500" cy="3584426"/>
          </a:xfrm>
          <a:prstGeom prst="rect">
            <a:avLst/>
          </a:prstGeom>
        </p:spPr>
        <p:txBody>
          <a:bodyPr/>
          <a:lstStyle>
            <a:lvl1pPr>
              <a:buClr>
                <a:schemeClr val="tx1"/>
              </a:buClr>
              <a:defRPr/>
            </a:lvl1pPr>
            <a:lvl2pPr>
              <a:buClr>
                <a:schemeClr val="tx1"/>
              </a:buClr>
              <a:defRPr/>
            </a:lvl2pPr>
            <a:lvl3pPr>
              <a:buClr>
                <a:schemeClr val="tx1"/>
              </a:buClr>
              <a:defRPr/>
            </a:lvl3pPr>
            <a:lvl4pPr>
              <a:buClr>
                <a:schemeClr val="tx1"/>
              </a:buClr>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FBE39E19-1AC4-4742-8B2F-2B2F1EDFECDA}"/>
              </a:ext>
            </a:extLst>
          </p:cNvPr>
          <p:cNvSpPr>
            <a:spLocks noGrp="1"/>
          </p:cNvSpPr>
          <p:nvPr>
            <p:ph type="title" hasCustomPrompt="1"/>
          </p:nvPr>
        </p:nvSpPr>
        <p:spPr bwMode="invGray">
          <a:xfrm>
            <a:off x="227661" y="123478"/>
            <a:ext cx="8577072" cy="729376"/>
          </a:xfrm>
        </p:spPr>
        <p:txBody>
          <a:bodyPr/>
          <a:lstStyle/>
          <a:p>
            <a:r>
              <a:rPr lang="en-US"/>
              <a:t>Title in </a:t>
            </a:r>
            <a:r>
              <a:rPr lang="en-US" err="1"/>
              <a:t>Raleway</a:t>
            </a:r>
            <a:r>
              <a:rPr lang="en-US"/>
              <a:t> </a:t>
            </a:r>
            <a:r>
              <a:rPr lang="en-US" err="1"/>
              <a:t>SemiBold</a:t>
            </a:r>
            <a:r>
              <a:rPr lang="en-US"/>
              <a:t> 20pt</a:t>
            </a:r>
          </a:p>
        </p:txBody>
      </p:sp>
      <p:sp>
        <p:nvSpPr>
          <p:cNvPr id="5" name="Text Placeholder 4">
            <a:extLst>
              <a:ext uri="{FF2B5EF4-FFF2-40B4-BE49-F238E27FC236}">
                <a16:creationId xmlns:a16="http://schemas.microsoft.com/office/drawing/2014/main" id="{2A828D06-72A4-4FF4-BF9E-BC6ACDD1042A}"/>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6" name="Slide Number Placeholder 5">
            <a:extLst>
              <a:ext uri="{FF2B5EF4-FFF2-40B4-BE49-F238E27FC236}">
                <a16:creationId xmlns:a16="http://schemas.microsoft.com/office/drawing/2014/main" id="{C5FA3DF9-B2F1-4F97-A972-DFA59297CD19}"/>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4" name="Picture 3" descr="Text&#10;&#10;Description automatically generated">
            <a:extLst>
              <a:ext uri="{FF2B5EF4-FFF2-40B4-BE49-F238E27FC236}">
                <a16:creationId xmlns:a16="http://schemas.microsoft.com/office/drawing/2014/main" id="{5ABA8BD7-39A6-4EF6-9BDC-CD58F03984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25373239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ight titles">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360A106C-7E83-4E97-8AE0-90E2885456BF}"/>
              </a:ext>
            </a:extLst>
          </p:cNvPr>
          <p:cNvCxnSpPr>
            <a:cxnSpLocks/>
          </p:cNvCxnSpPr>
          <p:nvPr userDrawn="1"/>
        </p:nvCxnSpPr>
        <p:spPr bwMode="invGray">
          <a:xfrm flipV="1">
            <a:off x="320675" y="2824162"/>
            <a:ext cx="8493125" cy="1"/>
          </a:xfrm>
          <a:prstGeom prst="line">
            <a:avLst/>
          </a:prstGeom>
          <a:ln>
            <a:gradFill flip="none" rotWithShape="1">
              <a:gsLst>
                <a:gs pos="0">
                  <a:schemeClr val="accent1">
                    <a:alpha val="0"/>
                  </a:schemeClr>
                </a:gs>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0A45B7-0313-483B-AE78-7E39674CD89A}"/>
              </a:ext>
            </a:extLst>
          </p:cNvPr>
          <p:cNvCxnSpPr/>
          <p:nvPr userDrawn="1"/>
        </p:nvCxnSpPr>
        <p:spPr bwMode="invGray">
          <a:xfrm>
            <a:off x="2399194"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F9E84B-B0C7-4FEB-B8C8-B5137DF9BA2F}"/>
              </a:ext>
            </a:extLst>
          </p:cNvPr>
          <p:cNvCxnSpPr/>
          <p:nvPr userDrawn="1"/>
        </p:nvCxnSpPr>
        <p:spPr bwMode="invGray">
          <a:xfrm>
            <a:off x="4562840"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6746778-1213-402F-A56D-B7A31D93C456}"/>
              </a:ext>
            </a:extLst>
          </p:cNvPr>
          <p:cNvCxnSpPr/>
          <p:nvPr userDrawn="1"/>
        </p:nvCxnSpPr>
        <p:spPr bwMode="invGray">
          <a:xfrm>
            <a:off x="6726487"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2484321"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4647967"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invGray">
          <a:xfrm>
            <a:off x="320675"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invGray">
          <a:xfrm>
            <a:off x="2484322"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65" name="Text Placeholder 5">
            <a:extLst>
              <a:ext uri="{FF2B5EF4-FFF2-40B4-BE49-F238E27FC236}">
                <a16:creationId xmlns:a16="http://schemas.microsoft.com/office/drawing/2014/main" id="{0621D659-92B1-4C6E-BA9E-340B7DE5A15D}"/>
              </a:ext>
            </a:extLst>
          </p:cNvPr>
          <p:cNvSpPr>
            <a:spLocks noGrp="1"/>
          </p:cNvSpPr>
          <p:nvPr>
            <p:ph type="body" sz="quarter" idx="34" hasCustomPrompt="1"/>
          </p:nvPr>
        </p:nvSpPr>
        <p:spPr bwMode="invGray">
          <a:xfrm>
            <a:off x="4647969"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28" name="Text Placeholder 5">
            <a:extLst>
              <a:ext uri="{FF2B5EF4-FFF2-40B4-BE49-F238E27FC236}">
                <a16:creationId xmlns:a16="http://schemas.microsoft.com/office/drawing/2014/main" id="{04D45D0F-ACD9-4F42-B26B-D669974F0A30}"/>
              </a:ext>
            </a:extLst>
          </p:cNvPr>
          <p:cNvSpPr>
            <a:spLocks noGrp="1"/>
          </p:cNvSpPr>
          <p:nvPr>
            <p:ph type="body" sz="quarter" idx="35" hasCustomPrompt="1"/>
          </p:nvPr>
        </p:nvSpPr>
        <p:spPr bwMode="invGray">
          <a:xfrm>
            <a:off x="6811616"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31" name="Text Placeholder 5">
            <a:extLst>
              <a:ext uri="{FF2B5EF4-FFF2-40B4-BE49-F238E27FC236}">
                <a16:creationId xmlns:a16="http://schemas.microsoft.com/office/drawing/2014/main" id="{EC0D2291-4990-48EB-AB3C-41113664CF1A}"/>
              </a:ext>
            </a:extLst>
          </p:cNvPr>
          <p:cNvSpPr>
            <a:spLocks noGrp="1"/>
          </p:cNvSpPr>
          <p:nvPr>
            <p:ph type="body" sz="quarter" idx="36" hasCustomPrompt="1"/>
          </p:nvPr>
        </p:nvSpPr>
        <p:spPr bwMode="invGray">
          <a:xfrm>
            <a:off x="6811616"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16" name="Slide Number Placeholder 5">
            <a:extLst>
              <a:ext uri="{FF2B5EF4-FFF2-40B4-BE49-F238E27FC236}">
                <a16:creationId xmlns:a16="http://schemas.microsoft.com/office/drawing/2014/main" id="{28DA754C-42C4-4DE7-A48C-541AAEF39A41}"/>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205159450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C3DED43-0142-4050-A466-2CBA34767972}"/>
              </a:ext>
            </a:extLst>
          </p:cNvPr>
          <p:cNvGrpSpPr/>
          <p:nvPr userDrawn="1"/>
        </p:nvGrpSpPr>
        <p:grpSpPr bwMode="invGray">
          <a:xfrm>
            <a:off x="4648200" y="699958"/>
            <a:ext cx="4007391" cy="3442714"/>
            <a:chOff x="6531873" y="1076325"/>
            <a:chExt cx="2283515" cy="1961747"/>
          </a:xfrm>
        </p:grpSpPr>
        <p:sp>
          <p:nvSpPr>
            <p:cNvPr id="9" name="Oval 8">
              <a:extLst>
                <a:ext uri="{FF2B5EF4-FFF2-40B4-BE49-F238E27FC236}">
                  <a16:creationId xmlns:a16="http://schemas.microsoft.com/office/drawing/2014/main" id="{5F76AA89-46A0-4F89-9889-A7EC03C7017E}"/>
                </a:ext>
              </a:extLst>
            </p:cNvPr>
            <p:cNvSpPr/>
            <p:nvPr/>
          </p:nvSpPr>
          <p:spPr bwMode="invGray">
            <a:xfrm>
              <a:off x="7320724" y="1076325"/>
              <a:ext cx="1494664" cy="1494664"/>
            </a:xfrm>
            <a:prstGeom prst="ellipse">
              <a:avLst/>
            </a:prstGeom>
            <a:gradFill flip="none" rotWithShape="1">
              <a:gsLst>
                <a:gs pos="0">
                  <a:schemeClr val="accent4"/>
                </a:gs>
                <a:gs pos="100000">
                  <a:schemeClr val="accent4">
                    <a:alpha val="700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3144C66-4A5F-4742-9750-9354819ED9D7}"/>
                </a:ext>
              </a:extLst>
            </p:cNvPr>
            <p:cNvSpPr/>
            <p:nvPr/>
          </p:nvSpPr>
          <p:spPr bwMode="invGray">
            <a:xfrm>
              <a:off x="6531873" y="1543408"/>
              <a:ext cx="1494664" cy="1494664"/>
            </a:xfrm>
            <a:prstGeom prst="ellipse">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468077" cy="430887"/>
          </a:xfrm>
        </p:spPr>
        <p:txBody>
          <a:bodyPr wrap="none" lIns="0" tIns="0" rIns="0" bIns="0">
            <a:spAutoFit/>
          </a:bodyPr>
          <a:lstStyle>
            <a:lvl1pPr marL="0" indent="0">
              <a:buNone/>
              <a:defRPr sz="2800">
                <a:solidFill>
                  <a:schemeClr val="accent1"/>
                </a:solidFill>
                <a:latin typeface="+mj-lt"/>
              </a:defRPr>
            </a:lvl1pPr>
          </a:lstStyle>
          <a:p>
            <a:pPr lvl="0"/>
            <a:r>
              <a:rPr lang="en-US"/>
              <a:t>01.</a:t>
            </a:r>
          </a:p>
        </p:txBody>
      </p:sp>
      <p:pic>
        <p:nvPicPr>
          <p:cNvPr id="11" name="Picture 10">
            <a:extLst>
              <a:ext uri="{FF2B5EF4-FFF2-40B4-BE49-F238E27FC236}">
                <a16:creationId xmlns:a16="http://schemas.microsoft.com/office/drawing/2014/main" id="{882437D3-80A3-4FDE-B55F-75100383D8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1270904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14A9F92-D9DF-4CE5-A18E-35E04160C3DB}"/>
              </a:ext>
            </a:extLst>
          </p:cNvPr>
          <p:cNvGrpSpPr/>
          <p:nvPr userDrawn="1"/>
        </p:nvGrpSpPr>
        <p:grpSpPr bwMode="invGray">
          <a:xfrm>
            <a:off x="4800600" y="666750"/>
            <a:ext cx="3576641" cy="3615332"/>
            <a:chOff x="-2814641" y="-2652717"/>
            <a:chExt cx="3962974" cy="4005844"/>
          </a:xfrm>
        </p:grpSpPr>
        <p:sp>
          <p:nvSpPr>
            <p:cNvPr id="16" name="Oval 15">
              <a:extLst>
                <a:ext uri="{FF2B5EF4-FFF2-40B4-BE49-F238E27FC236}">
                  <a16:creationId xmlns:a16="http://schemas.microsoft.com/office/drawing/2014/main" id="{F9212EB8-01E2-45D1-A076-5EC4E0E62422}"/>
                </a:ext>
              </a:extLst>
            </p:cNvPr>
            <p:cNvSpPr>
              <a:spLocks noChangeAspect="1"/>
            </p:cNvSpPr>
            <p:nvPr userDrawn="1"/>
          </p:nvSpPr>
          <p:spPr bwMode="invGray">
            <a:xfrm>
              <a:off x="-2814641" y="-2097727"/>
              <a:ext cx="2386583" cy="2386584"/>
            </a:xfrm>
            <a:prstGeom prst="ellipse">
              <a:avLst/>
            </a:prstGeom>
            <a:gradFill flip="none" rotWithShape="1">
              <a:gsLst>
                <a:gs pos="57000">
                  <a:srgbClr val="A375FF">
                    <a:alpha val="11000"/>
                  </a:srgbClr>
                </a:gs>
                <a:gs pos="10000">
                  <a:schemeClr val="accent2"/>
                </a:gs>
                <a:gs pos="100000">
                  <a:schemeClr val="accent2">
                    <a:alpha val="0"/>
                  </a:schemeClr>
                </a:gs>
              </a:gsLst>
              <a:lin ang="4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D03B5A8-41C6-40C8-914E-B7EF43319FC5}"/>
                </a:ext>
              </a:extLst>
            </p:cNvPr>
            <p:cNvSpPr>
              <a:spLocks noChangeAspect="1"/>
            </p:cNvSpPr>
            <p:nvPr userDrawn="1"/>
          </p:nvSpPr>
          <p:spPr bwMode="invGray">
            <a:xfrm>
              <a:off x="-1238250" y="-1592466"/>
              <a:ext cx="2386583" cy="2386584"/>
            </a:xfrm>
            <a:prstGeom prst="ellipse">
              <a:avLst/>
            </a:prstGeom>
            <a:gradFill flip="none" rotWithShape="1">
              <a:gsLst>
                <a:gs pos="61000">
                  <a:schemeClr val="accent5">
                    <a:alpha val="13000"/>
                  </a:schemeClr>
                </a:gs>
                <a:gs pos="8000">
                  <a:schemeClr val="accent5"/>
                </a:gs>
                <a:gs pos="77000">
                  <a:schemeClr val="accent5">
                    <a:alpha val="0"/>
                  </a:schemeClr>
                </a:gs>
              </a:gsLst>
              <a:lin ang="14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7BEB064-93E3-4EEA-8A4F-4D873C12F783}"/>
                </a:ext>
              </a:extLst>
            </p:cNvPr>
            <p:cNvSpPr>
              <a:spLocks noChangeAspect="1"/>
            </p:cNvSpPr>
            <p:nvPr userDrawn="1"/>
          </p:nvSpPr>
          <p:spPr bwMode="invGray">
            <a:xfrm>
              <a:off x="-1776415" y="-2652717"/>
              <a:ext cx="2386583" cy="2386584"/>
            </a:xfrm>
            <a:prstGeom prst="ellipse">
              <a:avLst/>
            </a:prstGeom>
            <a:gradFill flip="none" rotWithShape="1">
              <a:gsLst>
                <a:gs pos="68000">
                  <a:srgbClr val="039BDA">
                    <a:alpha val="13000"/>
                  </a:srgbClr>
                </a:gs>
                <a:gs pos="0">
                  <a:schemeClr val="accent1"/>
                </a:gs>
                <a:gs pos="100000">
                  <a:schemeClr val="accent4">
                    <a:alpha val="0"/>
                  </a:schemeClr>
                </a:gs>
              </a:gsLst>
              <a:lin ang="9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BEAC7BB-7D36-461F-BC8C-942A7D0B56E7}"/>
                </a:ext>
              </a:extLst>
            </p:cNvPr>
            <p:cNvSpPr>
              <a:spLocks noChangeAspect="1"/>
            </p:cNvSpPr>
            <p:nvPr userDrawn="1"/>
          </p:nvSpPr>
          <p:spPr bwMode="invGray">
            <a:xfrm>
              <a:off x="-2276474" y="-1033457"/>
              <a:ext cx="2386583" cy="2386584"/>
            </a:xfrm>
            <a:prstGeom prst="ellipse">
              <a:avLst/>
            </a:prstGeom>
            <a:gradFill flip="none" rotWithShape="1">
              <a:gsLst>
                <a:gs pos="71000">
                  <a:srgbClr val="039BDA">
                    <a:alpha val="0"/>
                  </a:srgbClr>
                </a:gs>
                <a:gs pos="9000">
                  <a:schemeClr val="accent1"/>
                </a:gs>
                <a:gs pos="100000">
                  <a:schemeClr val="accent4">
                    <a:alpha val="0"/>
                  </a:schemeClr>
                </a:gs>
              </a:gsLst>
              <a:lin ang="19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a:t>02.</a:t>
            </a:r>
          </a:p>
        </p:txBody>
      </p:sp>
      <p:pic>
        <p:nvPicPr>
          <p:cNvPr id="10" name="Picture 9">
            <a:extLst>
              <a:ext uri="{FF2B5EF4-FFF2-40B4-BE49-F238E27FC236}">
                <a16:creationId xmlns:a16="http://schemas.microsoft.com/office/drawing/2014/main" id="{8DFBE6DC-205C-4668-8E23-82F76312E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4066540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DADC50D-91E2-4FD8-9A14-FC4AC1263DB5}"/>
              </a:ext>
            </a:extLst>
          </p:cNvPr>
          <p:cNvGrpSpPr/>
          <p:nvPr userDrawn="1"/>
        </p:nvGrpSpPr>
        <p:grpSpPr bwMode="invGray">
          <a:xfrm>
            <a:off x="4952999" y="895350"/>
            <a:ext cx="3438937" cy="3438939"/>
            <a:chOff x="-5257800" y="-4102097"/>
            <a:chExt cx="4014214" cy="4014216"/>
          </a:xfrm>
        </p:grpSpPr>
        <p:sp>
          <p:nvSpPr>
            <p:cNvPr id="12" name="Oval 11">
              <a:extLst>
                <a:ext uri="{FF2B5EF4-FFF2-40B4-BE49-F238E27FC236}">
                  <a16:creationId xmlns:a16="http://schemas.microsoft.com/office/drawing/2014/main" id="{BD63C50E-9BCB-4010-8379-234C476DDF34}"/>
                </a:ext>
              </a:extLst>
            </p:cNvPr>
            <p:cNvSpPr>
              <a:spLocks noChangeAspect="1"/>
            </p:cNvSpPr>
            <p:nvPr userDrawn="1"/>
          </p:nvSpPr>
          <p:spPr bwMode="invGray">
            <a:xfrm>
              <a:off x="-5257800" y="-4102097"/>
              <a:ext cx="4014214" cy="4014216"/>
            </a:xfrm>
            <a:prstGeom prst="ellipse">
              <a:avLst/>
            </a:prstGeom>
            <a:gradFill flip="none" rotWithShape="1">
              <a:gsLst>
                <a:gs pos="68000">
                  <a:srgbClr val="039BDA">
                    <a:alpha val="13000"/>
                  </a:srgbClr>
                </a:gs>
                <a:gs pos="4000">
                  <a:schemeClr val="accent1"/>
                </a:gs>
                <a:gs pos="100000">
                  <a:schemeClr val="accent4">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24B6634-5322-4F33-A7EF-1B78850DA2B9}"/>
                </a:ext>
              </a:extLst>
            </p:cNvPr>
            <p:cNvSpPr>
              <a:spLocks noChangeAspect="1"/>
            </p:cNvSpPr>
            <p:nvPr userDrawn="1"/>
          </p:nvSpPr>
          <p:spPr bwMode="invGray">
            <a:xfrm>
              <a:off x="-4194009" y="-1974515"/>
              <a:ext cx="1883663" cy="1883664"/>
            </a:xfrm>
            <a:prstGeom prst="ellipse">
              <a:avLst/>
            </a:prstGeom>
            <a:gradFill flip="none" rotWithShape="1">
              <a:gsLst>
                <a:gs pos="68000">
                  <a:schemeClr val="accent3">
                    <a:alpha val="13000"/>
                  </a:schemeClr>
                </a:gs>
                <a:gs pos="8000">
                  <a:schemeClr val="accent3"/>
                </a:gs>
                <a:gs pos="100000">
                  <a:schemeClr val="accent4">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a:t>03.</a:t>
            </a:r>
          </a:p>
        </p:txBody>
      </p:sp>
      <p:pic>
        <p:nvPicPr>
          <p:cNvPr id="8" name="Picture 7">
            <a:extLst>
              <a:ext uri="{FF2B5EF4-FFF2-40B4-BE49-F238E27FC236}">
                <a16:creationId xmlns:a16="http://schemas.microsoft.com/office/drawing/2014/main" id="{243C3FDF-E641-4B0D-9266-CF68BC0A24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737327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1F05F11-C684-4C97-850E-ACA71FED03DC}"/>
              </a:ext>
            </a:extLst>
          </p:cNvPr>
          <p:cNvGrpSpPr/>
          <p:nvPr userDrawn="1"/>
        </p:nvGrpSpPr>
        <p:grpSpPr bwMode="invGray">
          <a:xfrm>
            <a:off x="5140043" y="742950"/>
            <a:ext cx="3396321" cy="3435209"/>
            <a:chOff x="-2781243" y="-2005012"/>
            <a:chExt cx="3959798" cy="4005137"/>
          </a:xfrm>
        </p:grpSpPr>
        <p:sp>
          <p:nvSpPr>
            <p:cNvPr id="18" name="Oval 17">
              <a:extLst>
                <a:ext uri="{FF2B5EF4-FFF2-40B4-BE49-F238E27FC236}">
                  <a16:creationId xmlns:a16="http://schemas.microsoft.com/office/drawing/2014/main" id="{64D80E5F-B4A0-40FE-996D-13981286AF23}"/>
                </a:ext>
              </a:extLst>
            </p:cNvPr>
            <p:cNvSpPr>
              <a:spLocks noChangeAspect="1"/>
            </p:cNvSpPr>
            <p:nvPr userDrawn="1"/>
          </p:nvSpPr>
          <p:spPr bwMode="invGray">
            <a:xfrm>
              <a:off x="-1457326" y="-2000251"/>
              <a:ext cx="2624327" cy="2624328"/>
            </a:xfrm>
            <a:prstGeom prst="ellipse">
              <a:avLst/>
            </a:prstGeom>
            <a:gradFill flip="none" rotWithShape="1">
              <a:gsLst>
                <a:gs pos="58000">
                  <a:srgbClr val="039BDA">
                    <a:alpha val="23000"/>
                  </a:srgbClr>
                </a:gs>
                <a:gs pos="9000">
                  <a:schemeClr val="accent1"/>
                </a:gs>
                <a:gs pos="83000">
                  <a:schemeClr val="accent4">
                    <a:alpha val="0"/>
                  </a:schemeClr>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44E1A18-C577-4864-88F9-DB012B9BEB2F}"/>
                </a:ext>
              </a:extLst>
            </p:cNvPr>
            <p:cNvSpPr>
              <a:spLocks noChangeAspect="1"/>
            </p:cNvSpPr>
            <p:nvPr userDrawn="1"/>
          </p:nvSpPr>
          <p:spPr bwMode="invGray">
            <a:xfrm>
              <a:off x="-1491492" y="-669923"/>
              <a:ext cx="2670047" cy="2670048"/>
            </a:xfrm>
            <a:prstGeom prst="ellipse">
              <a:avLst/>
            </a:prstGeom>
            <a:gradFill flip="none" rotWithShape="1">
              <a:gsLst>
                <a:gs pos="60000">
                  <a:srgbClr val="A375FF">
                    <a:alpha val="17000"/>
                  </a:srgbClr>
                </a:gs>
                <a:gs pos="0">
                  <a:schemeClr val="accent2"/>
                </a:gs>
                <a:gs pos="100000">
                  <a:schemeClr val="accent2">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31CC741-04C9-4BD8-88D4-B7C645460B52}"/>
                </a:ext>
              </a:extLst>
            </p:cNvPr>
            <p:cNvSpPr>
              <a:spLocks noChangeAspect="1"/>
            </p:cNvSpPr>
            <p:nvPr userDrawn="1"/>
          </p:nvSpPr>
          <p:spPr bwMode="invGray">
            <a:xfrm>
              <a:off x="-2781243" y="-2005012"/>
              <a:ext cx="2670047" cy="2670048"/>
            </a:xfrm>
            <a:prstGeom prst="ellipse">
              <a:avLst/>
            </a:prstGeom>
            <a:gradFill flip="none" rotWithShape="1">
              <a:gsLst>
                <a:gs pos="60000">
                  <a:srgbClr val="A375FF">
                    <a:alpha val="11000"/>
                  </a:srgbClr>
                </a:gs>
                <a:gs pos="6000">
                  <a:schemeClr val="accent2"/>
                </a:gs>
                <a:gs pos="100000">
                  <a:schemeClr val="accent2">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8DF7185-7367-4349-B619-626F72A3122C}"/>
                </a:ext>
              </a:extLst>
            </p:cNvPr>
            <p:cNvSpPr>
              <a:spLocks noChangeAspect="1"/>
            </p:cNvSpPr>
            <p:nvPr userDrawn="1"/>
          </p:nvSpPr>
          <p:spPr bwMode="invGray">
            <a:xfrm>
              <a:off x="-2781243" y="-644520"/>
              <a:ext cx="2624327" cy="2624328"/>
            </a:xfrm>
            <a:prstGeom prst="ellipse">
              <a:avLst/>
            </a:prstGeom>
            <a:gradFill flip="none" rotWithShape="1">
              <a:gsLst>
                <a:gs pos="58000">
                  <a:schemeClr val="accent4">
                    <a:alpha val="13000"/>
                  </a:schemeClr>
                </a:gs>
                <a:gs pos="0">
                  <a:schemeClr val="accent4"/>
                </a:gs>
                <a:gs pos="100000">
                  <a:schemeClr val="accent4">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2A702E-D967-417E-BEB3-257C9935AFEA}"/>
                </a:ext>
              </a:extLst>
            </p:cNvPr>
            <p:cNvSpPr/>
            <p:nvPr userDrawn="1"/>
          </p:nvSpPr>
          <p:spPr bwMode="invGray">
            <a:xfrm>
              <a:off x="-1459706" y="-669132"/>
              <a:ext cx="1316831" cy="133588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500137" cy="430887"/>
          </a:xfrm>
        </p:spPr>
        <p:txBody>
          <a:bodyPr wrap="none" lIns="0" tIns="0" rIns="0" bIns="0">
            <a:spAutoFit/>
          </a:bodyPr>
          <a:lstStyle>
            <a:lvl1pPr marL="0" indent="0">
              <a:buNone/>
              <a:defRPr sz="2800">
                <a:solidFill>
                  <a:schemeClr val="accent1"/>
                </a:solidFill>
                <a:latin typeface="+mj-lt"/>
              </a:defRPr>
            </a:lvl1pPr>
          </a:lstStyle>
          <a:p>
            <a:pPr lvl="0"/>
            <a:r>
              <a:rPr lang="en-US"/>
              <a:t>04.</a:t>
            </a:r>
          </a:p>
        </p:txBody>
      </p:sp>
      <p:pic>
        <p:nvPicPr>
          <p:cNvPr id="11" name="Picture 10">
            <a:extLst>
              <a:ext uri="{FF2B5EF4-FFF2-40B4-BE49-F238E27FC236}">
                <a16:creationId xmlns:a16="http://schemas.microsoft.com/office/drawing/2014/main" id="{F6EA1AF8-7794-4F58-AD7F-3070AFD6FB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44117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5">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C7AAAA6-8CE5-4681-B758-7CE056D9C6BB}"/>
              </a:ext>
            </a:extLst>
          </p:cNvPr>
          <p:cNvGrpSpPr/>
          <p:nvPr userDrawn="1"/>
        </p:nvGrpSpPr>
        <p:grpSpPr bwMode="invGray">
          <a:xfrm>
            <a:off x="5477608" y="764290"/>
            <a:ext cx="2987219" cy="3281240"/>
            <a:chOff x="-4073526" y="-2951353"/>
            <a:chExt cx="3639311" cy="3997516"/>
          </a:xfrm>
        </p:grpSpPr>
        <p:sp>
          <p:nvSpPr>
            <p:cNvPr id="12" name="Oval 11">
              <a:extLst>
                <a:ext uri="{FF2B5EF4-FFF2-40B4-BE49-F238E27FC236}">
                  <a16:creationId xmlns:a16="http://schemas.microsoft.com/office/drawing/2014/main" id="{47450891-B485-4516-95C8-730D0A5940DD}"/>
                </a:ext>
              </a:extLst>
            </p:cNvPr>
            <p:cNvSpPr>
              <a:spLocks noChangeAspect="1"/>
            </p:cNvSpPr>
            <p:nvPr userDrawn="1"/>
          </p:nvSpPr>
          <p:spPr bwMode="invGray">
            <a:xfrm>
              <a:off x="-4073526" y="-2951353"/>
              <a:ext cx="3639311" cy="3639312"/>
            </a:xfrm>
            <a:prstGeom prst="ellipse">
              <a:avLst/>
            </a:prstGeom>
            <a:gradFill flip="none" rotWithShape="1">
              <a:gsLst>
                <a:gs pos="58000">
                  <a:schemeClr val="accent3">
                    <a:alpha val="24000"/>
                  </a:schemeClr>
                </a:gs>
                <a:gs pos="9000">
                  <a:schemeClr val="accent3">
                    <a:alpha val="85000"/>
                  </a:schemeClr>
                </a:gs>
                <a:gs pos="100000">
                  <a:schemeClr val="accent3">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55C2B0-A996-4126-A27E-C127A668AF9D}"/>
                </a:ext>
              </a:extLst>
            </p:cNvPr>
            <p:cNvSpPr/>
            <p:nvPr userDrawn="1"/>
          </p:nvSpPr>
          <p:spPr bwMode="invGray">
            <a:xfrm>
              <a:off x="-2069935" y="-1023938"/>
              <a:ext cx="1630599" cy="2070101"/>
            </a:xfrm>
            <a:prstGeom prst="rect">
              <a:avLst/>
            </a:prstGeom>
            <a:gradFill flip="none" rotWithShape="1">
              <a:gsLst>
                <a:gs pos="0">
                  <a:schemeClr val="accent1"/>
                </a:gs>
                <a:gs pos="39000">
                  <a:schemeClr val="accent1">
                    <a:alpha val="48000"/>
                  </a:schemeClr>
                </a:gs>
                <a:gs pos="100000">
                  <a:schemeClr val="accent1">
                    <a:alpha val="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Rectangle 13">
              <a:extLst>
                <a:ext uri="{FF2B5EF4-FFF2-40B4-BE49-F238E27FC236}">
                  <a16:creationId xmlns:a16="http://schemas.microsoft.com/office/drawing/2014/main" id="{632C3547-D1D4-4287-8965-DF55C627FE6C}"/>
                </a:ext>
              </a:extLst>
            </p:cNvPr>
            <p:cNvSpPr/>
            <p:nvPr userDrawn="1"/>
          </p:nvSpPr>
          <p:spPr bwMode="invGray">
            <a:xfrm>
              <a:off x="-3702050" y="-47625"/>
              <a:ext cx="1630599" cy="1093788"/>
            </a:xfrm>
            <a:prstGeom prst="rect">
              <a:avLst/>
            </a:prstGeom>
            <a:gradFill flip="none" rotWithShape="1">
              <a:gsLst>
                <a:gs pos="0">
                  <a:schemeClr val="accent2"/>
                </a:gs>
                <a:gs pos="44200">
                  <a:srgbClr val="A375FF">
                    <a:alpha val="42000"/>
                  </a:srgbClr>
                </a:gs>
                <a:gs pos="100000">
                  <a:schemeClr val="accent2">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a:t>05.</a:t>
            </a:r>
          </a:p>
        </p:txBody>
      </p:sp>
      <p:pic>
        <p:nvPicPr>
          <p:cNvPr id="10" name="Picture 9">
            <a:extLst>
              <a:ext uri="{FF2B5EF4-FFF2-40B4-BE49-F238E27FC236}">
                <a16:creationId xmlns:a16="http://schemas.microsoft.com/office/drawing/2014/main" id="{846FE349-F0F3-46B4-B5BD-9EE202D908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2273865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6">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516167" cy="430887"/>
          </a:xfrm>
        </p:spPr>
        <p:txBody>
          <a:bodyPr wrap="none" lIns="0" tIns="0" rIns="0" bIns="0">
            <a:spAutoFit/>
          </a:bodyPr>
          <a:lstStyle>
            <a:lvl1pPr marL="0" indent="0">
              <a:buNone/>
              <a:defRPr sz="2800">
                <a:solidFill>
                  <a:schemeClr val="accent1"/>
                </a:solidFill>
                <a:latin typeface="+mj-lt"/>
              </a:defRPr>
            </a:lvl1pPr>
          </a:lstStyle>
          <a:p>
            <a:pPr lvl="0"/>
            <a:r>
              <a:rPr lang="en-US"/>
              <a:t>06.</a:t>
            </a:r>
          </a:p>
        </p:txBody>
      </p:sp>
      <p:grpSp>
        <p:nvGrpSpPr>
          <p:cNvPr id="16" name="Group 15">
            <a:extLst>
              <a:ext uri="{FF2B5EF4-FFF2-40B4-BE49-F238E27FC236}">
                <a16:creationId xmlns:a16="http://schemas.microsoft.com/office/drawing/2014/main" id="{84ABE7CC-CFB2-4FAD-9D21-E6658EDC9828}"/>
              </a:ext>
            </a:extLst>
          </p:cNvPr>
          <p:cNvGrpSpPr/>
          <p:nvPr userDrawn="1"/>
        </p:nvGrpSpPr>
        <p:grpSpPr bwMode="invGray">
          <a:xfrm>
            <a:off x="5181600" y="722577"/>
            <a:ext cx="3273419" cy="3551249"/>
            <a:chOff x="1423648" y="-3821905"/>
            <a:chExt cx="4008014" cy="4348193"/>
          </a:xfrm>
        </p:grpSpPr>
        <p:sp>
          <p:nvSpPr>
            <p:cNvPr id="17" name="Oval 16">
              <a:extLst>
                <a:ext uri="{FF2B5EF4-FFF2-40B4-BE49-F238E27FC236}">
                  <a16:creationId xmlns:a16="http://schemas.microsoft.com/office/drawing/2014/main" id="{C598D923-5708-4B33-AD76-C12D767990F9}"/>
                </a:ext>
              </a:extLst>
            </p:cNvPr>
            <p:cNvSpPr>
              <a:spLocks noChangeAspect="1"/>
            </p:cNvSpPr>
            <p:nvPr userDrawn="1"/>
          </p:nvSpPr>
          <p:spPr bwMode="invGray">
            <a:xfrm>
              <a:off x="2505075" y="-3821905"/>
              <a:ext cx="1847087" cy="1847088"/>
            </a:xfrm>
            <a:prstGeom prst="ellipse">
              <a:avLst/>
            </a:prstGeom>
            <a:gradFill flip="none" rotWithShape="1">
              <a:gsLst>
                <a:gs pos="45000">
                  <a:srgbClr val="039BDA">
                    <a:alpha val="32000"/>
                  </a:srgbClr>
                </a:gs>
                <a:gs pos="0">
                  <a:schemeClr val="accent1"/>
                </a:gs>
                <a:gs pos="97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A51C5D-34F0-4E4D-9086-A004645C91C5}"/>
                </a:ext>
              </a:extLst>
            </p:cNvPr>
            <p:cNvSpPr>
              <a:spLocks noChangeAspect="1"/>
            </p:cNvSpPr>
            <p:nvPr userDrawn="1"/>
          </p:nvSpPr>
          <p:spPr bwMode="invGray">
            <a:xfrm>
              <a:off x="3584575" y="-3195637"/>
              <a:ext cx="1847087" cy="1847088"/>
            </a:xfrm>
            <a:prstGeom prst="ellipse">
              <a:avLst/>
            </a:prstGeom>
            <a:gradFill flip="none" rotWithShape="1">
              <a:gsLst>
                <a:gs pos="45000">
                  <a:schemeClr val="accent5">
                    <a:alpha val="39000"/>
                  </a:schemeClr>
                </a:gs>
                <a:gs pos="0">
                  <a:schemeClr val="accent5"/>
                </a:gs>
                <a:gs pos="92000">
                  <a:schemeClr val="accent5">
                    <a:alpha val="0"/>
                  </a:schemeClr>
                </a:gs>
              </a:gsLst>
              <a:lin ang="10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6F1FC35-380A-438D-BAEA-131C2BF096E9}"/>
                </a:ext>
              </a:extLst>
            </p:cNvPr>
            <p:cNvSpPr>
              <a:spLocks noChangeAspect="1"/>
            </p:cNvSpPr>
            <p:nvPr userDrawn="1"/>
          </p:nvSpPr>
          <p:spPr bwMode="invGray">
            <a:xfrm>
              <a:off x="3584575" y="-1951037"/>
              <a:ext cx="1847087" cy="1847088"/>
            </a:xfrm>
            <a:prstGeom prst="ellipse">
              <a:avLst/>
            </a:prstGeom>
            <a:gradFill flip="none" rotWithShape="1">
              <a:gsLst>
                <a:gs pos="56000">
                  <a:srgbClr val="039BDA">
                    <a:alpha val="32000"/>
                  </a:srgbClr>
                </a:gs>
                <a:gs pos="0">
                  <a:schemeClr val="accent1"/>
                </a:gs>
                <a:gs pos="85000">
                  <a:schemeClr val="accent1">
                    <a:alpha val="0"/>
                  </a:schemeClr>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7C9F8B7-B8BD-4B42-9CF2-CC0D4B2A0036}"/>
                </a:ext>
              </a:extLst>
            </p:cNvPr>
            <p:cNvSpPr>
              <a:spLocks noChangeAspect="1"/>
            </p:cNvSpPr>
            <p:nvPr userDrawn="1"/>
          </p:nvSpPr>
          <p:spPr bwMode="invGray">
            <a:xfrm>
              <a:off x="2505075" y="-1320800"/>
              <a:ext cx="1847087" cy="1847088"/>
            </a:xfrm>
            <a:prstGeom prst="ellipse">
              <a:avLst/>
            </a:prstGeom>
            <a:gradFill flip="none" rotWithShape="1">
              <a:gsLst>
                <a:gs pos="56000">
                  <a:schemeClr val="accent3">
                    <a:alpha val="23000"/>
                  </a:schemeClr>
                </a:gs>
                <a:gs pos="0">
                  <a:schemeClr val="accent3"/>
                </a:gs>
                <a:gs pos="92000">
                  <a:schemeClr val="accent3">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78B7F1A-7106-4BAB-BEF2-A2E20744F170}"/>
                </a:ext>
              </a:extLst>
            </p:cNvPr>
            <p:cNvSpPr>
              <a:spLocks noChangeAspect="1"/>
            </p:cNvSpPr>
            <p:nvPr userDrawn="1"/>
          </p:nvSpPr>
          <p:spPr bwMode="invGray">
            <a:xfrm>
              <a:off x="1423648" y="-1951037"/>
              <a:ext cx="1847087" cy="1847088"/>
            </a:xfrm>
            <a:prstGeom prst="ellipse">
              <a:avLst/>
            </a:prstGeom>
            <a:gradFill flip="none" rotWithShape="1">
              <a:gsLst>
                <a:gs pos="56000">
                  <a:srgbClr val="039BDA">
                    <a:alpha val="32000"/>
                  </a:srgbClr>
                </a:gs>
                <a:gs pos="0">
                  <a:schemeClr val="accent1"/>
                </a:gs>
                <a:gs pos="86000">
                  <a:schemeClr val="accent1">
                    <a:alpha val="0"/>
                  </a:schemeClr>
                </a:gs>
              </a:gsLst>
              <a:lin ang="19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51C2E01-BEED-48DF-ABDB-1C3328D85B47}"/>
                </a:ext>
              </a:extLst>
            </p:cNvPr>
            <p:cNvSpPr>
              <a:spLocks noChangeAspect="1"/>
            </p:cNvSpPr>
            <p:nvPr userDrawn="1"/>
          </p:nvSpPr>
          <p:spPr bwMode="invGray">
            <a:xfrm>
              <a:off x="1423648" y="-3195637"/>
              <a:ext cx="1847087" cy="1847088"/>
            </a:xfrm>
            <a:prstGeom prst="ellipse">
              <a:avLst/>
            </a:prstGeom>
            <a:gradFill flip="none" rotWithShape="1">
              <a:gsLst>
                <a:gs pos="56000">
                  <a:schemeClr val="accent3">
                    <a:alpha val="23000"/>
                  </a:schemeClr>
                </a:gs>
                <a:gs pos="0">
                  <a:schemeClr val="accent3"/>
                </a:gs>
                <a:gs pos="92000">
                  <a:schemeClr val="accent3">
                    <a:alpha val="0"/>
                  </a:scheme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5BFCFD3-673F-463D-8C5E-D1915CDF24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1022420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0C4FFE-CBEE-4906-9823-4164ADEA4911}"/>
              </a:ext>
            </a:extLst>
          </p:cNvPr>
          <p:cNvSpPr/>
          <p:nvPr userDrawn="1"/>
        </p:nvSpPr>
        <p:spPr bwMode="invGray">
          <a:xfrm>
            <a:off x="0" y="0"/>
            <a:ext cx="9144000" cy="5143500"/>
          </a:xfrm>
          <a:prstGeom prst="rect">
            <a:avLst/>
          </a:prstGeom>
          <a:gradFill flip="none" rotWithShape="1">
            <a:gsLst>
              <a:gs pos="53000">
                <a:schemeClr val="bg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2209801" y="1885951"/>
            <a:ext cx="4724400" cy="905740"/>
          </a:xfrm>
        </p:spPr>
        <p:txBody>
          <a:bodyPr lIns="0" tIns="0" rIns="0" bIns="0" anchor="ctr">
            <a:noAutofit/>
          </a:bodyPr>
          <a:lstStyle>
            <a:lvl1pPr marL="0" indent="0" algn="ctr">
              <a:buNone/>
              <a:defRPr sz="2800">
                <a:latin typeface="+mj-lt"/>
              </a:defRPr>
            </a:lvl1pPr>
          </a:lstStyle>
          <a:p>
            <a:pPr lvl="0"/>
            <a:r>
              <a:rPr lang="en-US"/>
              <a:t>Questions</a:t>
            </a:r>
          </a:p>
        </p:txBody>
      </p:sp>
      <p:sp>
        <p:nvSpPr>
          <p:cNvPr id="4" name="Slide Number Placeholder 5">
            <a:extLst>
              <a:ext uri="{FF2B5EF4-FFF2-40B4-BE49-F238E27FC236}">
                <a16:creationId xmlns:a16="http://schemas.microsoft.com/office/drawing/2014/main" id="{3111FE1A-BC27-4FEE-8551-2AABF240E96A}"/>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885ACB07-50DB-45FD-AED8-D6F021859C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838236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56565743-BD48-4237-B250-C41593D7BE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716269" y="385532"/>
            <a:ext cx="4072196" cy="4071101"/>
          </a:xfrm>
          <a:prstGeom prst="rect">
            <a:avLst/>
          </a:prstGeom>
        </p:spPr>
      </p:pic>
      <p:sp>
        <p:nvSpPr>
          <p:cNvPr id="7" name="AddNotifier#1"/>
          <p:cNvSpPr txBox="1">
            <a:spLocks noChangeArrowheads="1"/>
          </p:cNvSpPr>
          <p:nvPr userDrawn="1"/>
        </p:nvSpPr>
        <p:spPr bwMode="invGray">
          <a:xfrm>
            <a:off x="234016" y="3867150"/>
            <a:ext cx="3099734" cy="4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baseline="0">
                <a:solidFill>
                  <a:schemeClr val="tx1"/>
                </a:solidFill>
                <a:latin typeface="Raleway Light" pitchFamily="2" charset="0"/>
                <a:ea typeface="Verdana" pitchFamily="34" charset="0"/>
                <a:cs typeface="Verdana" pitchFamily="34" charset="0"/>
              </a:rPr>
              <a:t>Atos, the Atos logo, Atos|Syntel are registered trademarks of the Atos group.</a:t>
            </a:r>
            <a:r>
              <a:rPr lang="en-NL" sz="600" kern="1200" baseline="0">
                <a:solidFill>
                  <a:schemeClr val="tx1"/>
                </a:solidFill>
                <a:latin typeface="Raleway Light" pitchFamily="2" charset="0"/>
                <a:ea typeface="Verdana" pitchFamily="34" charset="0"/>
                <a:cs typeface="Verdana" pitchFamily="34" charset="0"/>
              </a:rPr>
              <a:t> </a:t>
            </a:r>
            <a:r>
              <a:rPr lang="en-US" sz="600" kern="1200" baseline="0">
                <a:solidFill>
                  <a:schemeClr val="tx1"/>
                </a:solidFill>
                <a:latin typeface="Raleway Light" pitchFamily="2" charset="0"/>
                <a:ea typeface="Verdana" pitchFamily="34" charset="0"/>
                <a:cs typeface="Verdana" pitchFamily="34" charset="0"/>
              </a:rPr>
              <a:t> </a:t>
            </a:r>
            <a:br>
              <a:rPr lang="en-US" sz="600" kern="1200" baseline="0">
                <a:solidFill>
                  <a:schemeClr val="tx1"/>
                </a:solidFill>
                <a:latin typeface="Raleway Light" pitchFamily="2" charset="0"/>
                <a:ea typeface="Verdana" pitchFamily="34" charset="0"/>
                <a:cs typeface="Verdana" pitchFamily="34" charset="0"/>
              </a:rPr>
            </a:br>
            <a:r>
              <a:rPr lang="en-US" sz="600" kern="1200" baseline="0">
                <a:solidFill>
                  <a:schemeClr val="tx1"/>
                </a:solidFill>
                <a:latin typeface="Raleway Light" pitchFamily="2" charset="0"/>
                <a:ea typeface="Verdana" pitchFamily="34" charset="0"/>
                <a:cs typeface="Verdana" pitchFamily="34" charset="0"/>
              </a:rPr>
              <a:t>June 2021.</a:t>
            </a:r>
            <a:r>
              <a:rPr lang="en-NL" sz="600" kern="1200" baseline="0">
                <a:solidFill>
                  <a:schemeClr val="tx1"/>
                </a:solidFill>
                <a:latin typeface="Raleway Light" pitchFamily="2" charset="0"/>
                <a:ea typeface="Verdana" pitchFamily="34" charset="0"/>
                <a:cs typeface="Verdana" pitchFamily="34" charset="0"/>
              </a:rPr>
              <a:t> </a:t>
            </a:r>
            <a:r>
              <a:rPr lang="en-US" sz="600" kern="1200" baseline="0">
                <a:solidFill>
                  <a:schemeClr val="tx1"/>
                </a:solidFill>
                <a:latin typeface="Raleway Light" pitchFamily="2" charset="0"/>
                <a:ea typeface="Verdana" pitchFamily="34" charset="0"/>
                <a:cs typeface="Verdana" pitchFamily="34" charset="0"/>
              </a:rPr>
              <a:t>© 2021 Atos. Confidential information owned by Atos, to be used by the recipient only. This document, or any part of it, may not be reproduced, copied, circulated and/or distributed nor quoted without prior written approval from Atos.</a:t>
            </a:r>
            <a:endParaRPr lang="en-US" sz="600" baseline="0">
              <a:solidFill>
                <a:schemeClr val="tx1"/>
              </a:solidFill>
              <a:latin typeface="Raleway Light" pitchFamily="2" charset="0"/>
              <a:ea typeface="Verdana" pitchFamily="34" charset="0"/>
              <a:cs typeface="Verdana" pitchFamily="34" charset="0"/>
            </a:endParaRPr>
          </a:p>
        </p:txBody>
      </p:sp>
      <p:sp>
        <p:nvSpPr>
          <p:cNvPr id="8" name="Title 1">
            <a:extLst>
              <a:ext uri="{FF2B5EF4-FFF2-40B4-BE49-F238E27FC236}">
                <a16:creationId xmlns:a16="http://schemas.microsoft.com/office/drawing/2014/main" id="{5933833C-BE40-40EB-B9B8-B07DCCE93C81}"/>
              </a:ext>
            </a:extLst>
          </p:cNvPr>
          <p:cNvSpPr>
            <a:spLocks noGrp="1"/>
          </p:cNvSpPr>
          <p:nvPr>
            <p:ph type="ctrTitle" hasCustomPrompt="1"/>
          </p:nvPr>
        </p:nvSpPr>
        <p:spPr bwMode="invGray">
          <a:xfrm>
            <a:off x="327679" y="1657351"/>
            <a:ext cx="4114800" cy="763732"/>
          </a:xfrm>
          <a:prstGeom prst="rect">
            <a:avLst/>
          </a:prstGeom>
        </p:spPr>
        <p:txBody>
          <a:bodyPr wrap="none" lIns="0" tIns="0" rIns="0" bIns="0" anchor="ctr" anchorCtr="0">
            <a:noAutofit/>
          </a:bodyPr>
          <a:lstStyle>
            <a:lvl1pPr>
              <a:defRPr sz="4000" b="0" baseline="0">
                <a:solidFill>
                  <a:schemeClr val="tx1"/>
                </a:solidFill>
                <a:latin typeface="Raleway SemiBold" pitchFamily="2" charset="0"/>
                <a:ea typeface="Verdana" pitchFamily="34" charset="0"/>
                <a:cs typeface="Verdana" pitchFamily="34" charset="0"/>
              </a:defRPr>
            </a:lvl1pPr>
          </a:lstStyle>
          <a:p>
            <a:r>
              <a:rPr lang="en-NL"/>
              <a:t>Thank you</a:t>
            </a:r>
            <a:endParaRPr lang="nl-NL"/>
          </a:p>
        </p:txBody>
      </p:sp>
      <p:sp>
        <p:nvSpPr>
          <p:cNvPr id="10" name="Text Placeholder 2">
            <a:extLst>
              <a:ext uri="{FF2B5EF4-FFF2-40B4-BE49-F238E27FC236}">
                <a16:creationId xmlns:a16="http://schemas.microsoft.com/office/drawing/2014/main" id="{6160EC47-C4E5-4087-B956-F139EF0BE257}"/>
              </a:ext>
            </a:extLst>
          </p:cNvPr>
          <p:cNvSpPr>
            <a:spLocks noGrp="1"/>
          </p:cNvSpPr>
          <p:nvPr>
            <p:ph type="body" sz="quarter" idx="10"/>
          </p:nvPr>
        </p:nvSpPr>
        <p:spPr bwMode="invGray">
          <a:xfrm>
            <a:off x="327677" y="2540976"/>
            <a:ext cx="4114800" cy="1097280"/>
          </a:xfrm>
        </p:spPr>
        <p:txBody>
          <a:bodyPr wrap="none" lIns="0" tIns="0" rIns="0" bIns="0">
            <a:noAutofit/>
          </a:bodyPr>
          <a:lstStyle>
            <a:lvl1pPr marL="0" indent="0">
              <a:spcAft>
                <a:spcPts val="0"/>
              </a:spcAft>
              <a:buNone/>
              <a:defRPr sz="1200">
                <a:solidFill>
                  <a:schemeClr val="accent1"/>
                </a:solidFill>
                <a:latin typeface="Raleway Medium" pitchFamily="2" charset="0"/>
              </a:defRPr>
            </a:lvl1pPr>
            <a:lvl2pPr marL="164592" indent="0">
              <a:buNone/>
              <a:defRPr>
                <a:solidFill>
                  <a:schemeClr val="accent1"/>
                </a:solidFill>
                <a:latin typeface="Raleway Medium" pitchFamily="2" charset="0"/>
              </a:defRPr>
            </a:lvl2pPr>
            <a:lvl3pPr marL="329184" indent="0">
              <a:buNone/>
              <a:defRPr>
                <a:solidFill>
                  <a:schemeClr val="accent1"/>
                </a:solidFill>
                <a:latin typeface="Raleway Medium" pitchFamily="2" charset="0"/>
              </a:defRPr>
            </a:lvl3pPr>
            <a:lvl4pPr marL="493776" indent="0">
              <a:buNone/>
              <a:defRPr>
                <a:solidFill>
                  <a:schemeClr val="accent1"/>
                </a:solidFill>
                <a:latin typeface="Raleway Medium" pitchFamily="2" charset="0"/>
              </a:defRPr>
            </a:lvl4pPr>
            <a:lvl5pPr marL="1080000" indent="0">
              <a:buNone/>
              <a:defRPr>
                <a:solidFill>
                  <a:schemeClr val="accent1"/>
                </a:solidFill>
                <a:latin typeface="Raleway Medium" pitchFamily="2" charset="0"/>
              </a:defRPr>
            </a:lvl5pPr>
          </a:lstStyle>
          <a:p>
            <a:pPr lvl="0"/>
            <a:r>
              <a:rPr lang="en-US"/>
              <a:t>Click to edit Master text styles</a:t>
            </a:r>
          </a:p>
        </p:txBody>
      </p:sp>
      <p:sp>
        <p:nvSpPr>
          <p:cNvPr id="11" name="AddClassification">
            <a:extLst>
              <a:ext uri="{FF2B5EF4-FFF2-40B4-BE49-F238E27FC236}">
                <a16:creationId xmlns:a16="http://schemas.microsoft.com/office/drawing/2014/main" id="{F1491302-6D30-4397-AB4C-678BC1B9C679}"/>
              </a:ext>
            </a:extLst>
          </p:cNvPr>
          <p:cNvSpPr txBox="1">
            <a:spLocks noChangeArrowheads="1"/>
          </p:cNvSpPr>
          <p:nvPr userDrawn="1"/>
        </p:nvSpPr>
        <p:spPr bwMode="invGray">
          <a:xfrm>
            <a:off x="4427728" y="4803626"/>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a:solidFill>
                  <a:schemeClr val="tx1"/>
                </a:solidFill>
                <a:latin typeface="Raleway Medium" pitchFamily="2" charset="0"/>
                <a:ea typeface="Verdana" pitchFamily="34" charset="0"/>
                <a:cs typeface="Verdana" pitchFamily="34" charset="0"/>
              </a:rPr>
              <a:t>© Atos</a:t>
            </a:r>
          </a:p>
        </p:txBody>
      </p:sp>
      <p:pic>
        <p:nvPicPr>
          <p:cNvPr id="13" name="Picture 12">
            <a:extLst>
              <a:ext uri="{FF2B5EF4-FFF2-40B4-BE49-F238E27FC236}">
                <a16:creationId xmlns:a16="http://schemas.microsoft.com/office/drawing/2014/main" id="{00C10B0F-805C-4F21-AACF-354160C708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1436517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300" y="987574"/>
            <a:ext cx="8748000" cy="3638304"/>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tx2"/>
              </a:buClr>
              <a:buSzTx/>
              <a:buFont typeface="Lucida Sans Unicode" pitchFamily="34" charset="0"/>
              <a:buNone/>
              <a:tabLst/>
              <a:defRPr lang="fr-FR" sz="1100" smtClean="0">
                <a:effectLst/>
              </a:defRPr>
            </a:lvl1pPr>
          </a:lstStyle>
          <a:p>
            <a:pPr lvl="0"/>
            <a:endParaRPr lang="nl-NL"/>
          </a:p>
        </p:txBody>
      </p:sp>
      <p:sp>
        <p:nvSpPr>
          <p:cNvPr id="6" name="Title 5"/>
          <p:cNvSpPr>
            <a:spLocks noGrp="1"/>
          </p:cNvSpPr>
          <p:nvPr>
            <p:ph type="title"/>
          </p:nvPr>
        </p:nvSpPr>
        <p:spPr>
          <a:xfrm>
            <a:off x="240300" y="123478"/>
            <a:ext cx="8724188" cy="720080"/>
          </a:xfrm>
        </p:spPr>
        <p:txBody>
          <a:bodyPr/>
          <a:lstStyle>
            <a:lvl1pPr>
              <a:defRPr>
                <a:solidFill>
                  <a:srgbClr val="0497FF"/>
                </a:solidFill>
              </a:defRPr>
            </a:lvl1pPr>
          </a:lstStyle>
          <a:p>
            <a:endParaRPr lang="en-US"/>
          </a:p>
        </p:txBody>
      </p:sp>
      <p:pic>
        <p:nvPicPr>
          <p:cNvPr id="2" name="Picture 1" descr="Text&#10;&#10;Description automatically generated">
            <a:extLst>
              <a:ext uri="{FF2B5EF4-FFF2-40B4-BE49-F238E27FC236}">
                <a16:creationId xmlns:a16="http://schemas.microsoft.com/office/drawing/2014/main" id="{A9F17862-4003-45A8-8D89-1B2A62A8C0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197121472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CB1D-5947-44F5-AE79-B722F4608754}"/>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3" name="Text Placeholder 4">
            <a:extLst>
              <a:ext uri="{FF2B5EF4-FFF2-40B4-BE49-F238E27FC236}">
                <a16:creationId xmlns:a16="http://schemas.microsoft.com/office/drawing/2014/main" id="{0B5D53C6-A782-4970-ADF1-3F0A38B4951D}"/>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4" name="Slide Number Placeholder 5">
            <a:extLst>
              <a:ext uri="{FF2B5EF4-FFF2-40B4-BE49-F238E27FC236}">
                <a16:creationId xmlns:a16="http://schemas.microsoft.com/office/drawing/2014/main" id="{67A06D46-0691-490A-B2C6-32B0DEDE392B}"/>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9" name="Picture 8" descr="Text&#10;&#10;Description automatically generated">
            <a:extLst>
              <a:ext uri="{FF2B5EF4-FFF2-40B4-BE49-F238E27FC236}">
                <a16:creationId xmlns:a16="http://schemas.microsoft.com/office/drawing/2014/main" id="{EB55FD05-503A-4DE3-931A-DC1BD77E7F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112329574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Bas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0300" y="1150978"/>
            <a:ext cx="8748000" cy="3474900"/>
          </a:xfrm>
          <a:prstGeom prst="rect">
            <a:avLst/>
          </a:prstGeom>
        </p:spPr>
        <p:txBody>
          <a:bodyPr/>
          <a:lstStyle/>
          <a:p>
            <a:pPr lvl="0"/>
            <a:r>
              <a:rPr lang="nl-NL"/>
              <a:t>First level</a:t>
            </a:r>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
        <p:nvSpPr>
          <p:cNvPr id="10" name="Slide Number Placeholder 5"/>
          <p:cNvSpPr>
            <a:spLocks noGrp="1"/>
          </p:cNvSpPr>
          <p:nvPr>
            <p:ph type="sldNum" sz="quarter" idx="4"/>
          </p:nvPr>
        </p:nvSpPr>
        <p:spPr>
          <a:xfrm>
            <a:off x="4368854" y="4777917"/>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a:p>
        </p:txBody>
      </p:sp>
      <p:sp>
        <p:nvSpPr>
          <p:cNvPr id="6" name="Title 5"/>
          <p:cNvSpPr>
            <a:spLocks noGrp="1"/>
          </p:cNvSpPr>
          <p:nvPr>
            <p:ph type="title" hasCustomPrompt="1"/>
          </p:nvPr>
        </p:nvSpPr>
        <p:spPr>
          <a:xfrm>
            <a:off x="216488" y="123478"/>
            <a:ext cx="8748000" cy="720080"/>
          </a:xfrm>
        </p:spPr>
        <p:txBody>
          <a:bodyPr/>
          <a:lstStyle>
            <a:lvl1pPr>
              <a:defRPr/>
            </a:lvl1pPr>
          </a:lstStyle>
          <a:p>
            <a:r>
              <a:rPr lang="en-US"/>
              <a:t>Click to edit the header</a:t>
            </a:r>
          </a:p>
        </p:txBody>
      </p:sp>
      <p:pic>
        <p:nvPicPr>
          <p:cNvPr id="8" name="Picture 7">
            <a:extLst>
              <a:ext uri="{FF2B5EF4-FFF2-40B4-BE49-F238E27FC236}">
                <a16:creationId xmlns:a16="http://schemas.microsoft.com/office/drawing/2014/main" id="{B1090F0E-B50D-44E5-9761-7619599098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6874" y="4851247"/>
            <a:ext cx="1635224" cy="86075"/>
          </a:xfrm>
          <a:prstGeom prst="rect">
            <a:avLst/>
          </a:prstGeom>
        </p:spPr>
      </p:pic>
    </p:spTree>
    <p:extLst>
      <p:ext uri="{BB962C8B-B14F-4D97-AF65-F5344CB8AC3E}">
        <p14:creationId xmlns:p14="http://schemas.microsoft.com/office/powerpoint/2010/main" val="25507362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No 2nd top 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843558"/>
            <a:ext cx="8748000" cy="3723613"/>
          </a:xfrm>
          <a:prstGeom prst="rect">
            <a:avLst/>
          </a:prstGeom>
        </p:spPr>
        <p:txBody>
          <a:bodyPr/>
          <a:lstStyle/>
          <a:p>
            <a:pPr lvl="0"/>
            <a:r>
              <a:rPr lang="nl-NL"/>
              <a:t>First level</a:t>
            </a:r>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
        <p:nvSpPr>
          <p:cNvPr id="7" name="Slide Number Placeholder 5"/>
          <p:cNvSpPr>
            <a:spLocks noGrp="1"/>
          </p:cNvSpPr>
          <p:nvPr>
            <p:ph type="sldNum" sz="quarter" idx="4"/>
          </p:nvPr>
        </p:nvSpPr>
        <p:spPr>
          <a:xfrm>
            <a:off x="4368854" y="4782568"/>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a:p>
        </p:txBody>
      </p:sp>
      <p:sp>
        <p:nvSpPr>
          <p:cNvPr id="9" name="Title 8"/>
          <p:cNvSpPr>
            <a:spLocks noGrp="1"/>
          </p:cNvSpPr>
          <p:nvPr>
            <p:ph type="title" hasCustomPrompt="1"/>
          </p:nvPr>
        </p:nvSpPr>
        <p:spPr>
          <a:xfrm>
            <a:off x="216488" y="123478"/>
            <a:ext cx="8748000" cy="720080"/>
          </a:xfrm>
        </p:spPr>
        <p:txBody>
          <a:bodyPr/>
          <a:lstStyle>
            <a:lvl1pPr>
              <a:defRPr/>
            </a:lvl1pPr>
          </a:lstStyle>
          <a:p>
            <a:r>
              <a:rPr lang="en-US"/>
              <a:t>Click to edit the header</a:t>
            </a:r>
          </a:p>
        </p:txBody>
      </p:sp>
      <p:pic>
        <p:nvPicPr>
          <p:cNvPr id="8" name="Picture 7">
            <a:extLst>
              <a:ext uri="{FF2B5EF4-FFF2-40B4-BE49-F238E27FC236}">
                <a16:creationId xmlns:a16="http://schemas.microsoft.com/office/drawing/2014/main" id="{41981C78-2B3B-4732-9004-EE6C4541657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6874" y="4851247"/>
            <a:ext cx="1635224" cy="86075"/>
          </a:xfrm>
          <a:prstGeom prst="rect">
            <a:avLst/>
          </a:prstGeom>
        </p:spPr>
      </p:pic>
    </p:spTree>
    <p:extLst>
      <p:ext uri="{BB962C8B-B14F-4D97-AF65-F5344CB8AC3E}">
        <p14:creationId xmlns:p14="http://schemas.microsoft.com/office/powerpoint/2010/main" val="490293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E12B68CA-5535-49D1-8E3F-4B53EFEE14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24400" y="386861"/>
            <a:ext cx="4072196" cy="4071101"/>
          </a:xfrm>
          <a:prstGeom prst="rect">
            <a:avLst/>
          </a:prstGeom>
        </p:spPr>
      </p:pic>
      <p:sp>
        <p:nvSpPr>
          <p:cNvPr id="4" name="Text Placeholder 3">
            <a:extLst>
              <a:ext uri="{FF2B5EF4-FFF2-40B4-BE49-F238E27FC236}">
                <a16:creationId xmlns:a16="http://schemas.microsoft.com/office/drawing/2014/main" id="{4C62829B-E2C5-44BC-B862-8528BA6E42EB}"/>
              </a:ext>
            </a:extLst>
          </p:cNvPr>
          <p:cNvSpPr>
            <a:spLocks noGrp="1"/>
          </p:cNvSpPr>
          <p:nvPr userDrawn="1">
            <p:ph type="body" sz="quarter" idx="11" hasCustomPrompt="1"/>
          </p:nvPr>
        </p:nvSpPr>
        <p:spPr bwMode="gray">
          <a:xfrm>
            <a:off x="318776" y="1276350"/>
            <a:ext cx="4672324" cy="1704242"/>
          </a:xfrm>
        </p:spPr>
        <p:txBody>
          <a:bodyPr lIns="0" tIns="0" rIns="0" bIns="0" anchor="ctr">
            <a:noAutofit/>
          </a:bodyPr>
          <a:lstStyle>
            <a:lvl1pPr marL="0" indent="0">
              <a:spcAft>
                <a:spcPts val="100"/>
              </a:spcAft>
              <a:buNone/>
              <a:defRPr sz="3200">
                <a:latin typeface="Raleway SemiBold" pitchFamily="2" charset="0"/>
              </a:defRPr>
            </a:lvl1pPr>
            <a:lvl2pPr marL="0" indent="0">
              <a:spcAft>
                <a:spcPts val="100"/>
              </a:spcAft>
              <a:buNone/>
              <a:defRPr sz="2400">
                <a:solidFill>
                  <a:schemeClr val="accent1"/>
                </a:solidFill>
                <a:latin typeface="Raleway SemiBold" pitchFamily="2" charset="0"/>
              </a:defRPr>
            </a:lvl2pPr>
          </a:lstStyle>
          <a:p>
            <a:pPr lvl="0"/>
            <a:r>
              <a:rPr lang="en-US"/>
              <a:t>Title in </a:t>
            </a:r>
            <a:r>
              <a:rPr lang="en-US" err="1"/>
              <a:t>Raleway</a:t>
            </a:r>
            <a:br>
              <a:rPr lang="en-US"/>
            </a:br>
            <a:r>
              <a:rPr lang="en-US" err="1"/>
              <a:t>SemiBold</a:t>
            </a:r>
            <a:r>
              <a:rPr lang="en-US"/>
              <a:t> 32pt</a:t>
            </a:r>
          </a:p>
          <a:p>
            <a:pPr lvl="1"/>
            <a:r>
              <a:rPr lang="en-US"/>
              <a:t>Subtitle in </a:t>
            </a:r>
            <a:r>
              <a:rPr lang="en-US" err="1"/>
              <a:t>Raleway</a:t>
            </a:r>
            <a:r>
              <a:rPr lang="en-US"/>
              <a:t> </a:t>
            </a:r>
            <a:br>
              <a:rPr lang="en-US"/>
            </a:br>
            <a:r>
              <a:rPr lang="en-US" err="1"/>
              <a:t>SemiBold</a:t>
            </a:r>
            <a:r>
              <a:rPr lang="en-US"/>
              <a:t> 24pt</a:t>
            </a:r>
          </a:p>
        </p:txBody>
      </p:sp>
      <p:sp>
        <p:nvSpPr>
          <p:cNvPr id="17" name="Text Placeholder 16">
            <a:extLst>
              <a:ext uri="{FF2B5EF4-FFF2-40B4-BE49-F238E27FC236}">
                <a16:creationId xmlns:a16="http://schemas.microsoft.com/office/drawing/2014/main" id="{B8AE34A7-F4A5-49F5-86B2-EC41ED39E6FE}"/>
              </a:ext>
            </a:extLst>
          </p:cNvPr>
          <p:cNvSpPr>
            <a:spLocks noGrp="1"/>
          </p:cNvSpPr>
          <p:nvPr userDrawn="1">
            <p:ph type="body" sz="quarter" idx="12" hasCustomPrompt="1"/>
          </p:nvPr>
        </p:nvSpPr>
        <p:spPr bwMode="gray">
          <a:xfrm>
            <a:off x="318776" y="3683977"/>
            <a:ext cx="3201843" cy="553998"/>
          </a:xfrm>
        </p:spPr>
        <p:txBody>
          <a:bodyPr wrap="none" lIns="0" tIns="0" rIns="0" bIns="0">
            <a:noAutofit/>
          </a:bodyPr>
          <a:lstStyle>
            <a:lvl1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1pPr>
            <a:lvl2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2pPr>
            <a:lvl3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rgbClr val="808080"/>
                </a:solidFill>
                <a:latin typeface="Raleway Light" pitchFamily="2" charset="0"/>
                <a:ea typeface="Verdana" pitchFamily="34" charset="0"/>
                <a:cs typeface="Verdana" pitchFamily="34" charset="0"/>
              </a:defRPr>
            </a:lvl3pPr>
          </a:lstStyle>
          <a:p>
            <a:pPr lvl="0"/>
            <a:r>
              <a:rPr lang="en-US"/>
              <a:t>Presenter Name</a:t>
            </a:r>
          </a:p>
          <a:p>
            <a:pPr lvl="1"/>
            <a:r>
              <a:rPr lang="en-US"/>
              <a:t>Job Title</a:t>
            </a:r>
          </a:p>
          <a:p>
            <a:pPr lvl="1"/>
            <a:r>
              <a:rPr lang="en-US"/>
              <a:t>dd/mm/</a:t>
            </a:r>
            <a:r>
              <a:rPr lang="en-US" err="1"/>
              <a:t>yyyy</a:t>
            </a:r>
            <a:endParaRPr lang="en-US"/>
          </a:p>
        </p:txBody>
      </p:sp>
      <p:sp>
        <p:nvSpPr>
          <p:cNvPr id="10" name="AddClassification">
            <a:extLst>
              <a:ext uri="{FF2B5EF4-FFF2-40B4-BE49-F238E27FC236}">
                <a16:creationId xmlns:a16="http://schemas.microsoft.com/office/drawing/2014/main" id="{1C5ED923-D00B-4B32-A761-EACBE27AA8F2}"/>
              </a:ext>
            </a:extLst>
          </p:cNvPr>
          <p:cNvSpPr txBox="1">
            <a:spLocks noChangeArrowheads="1"/>
          </p:cNvSpPr>
          <p:nvPr userDrawn="1"/>
        </p:nvSpPr>
        <p:spPr bwMode="gray">
          <a:xfrm>
            <a:off x="4427728" y="4802144"/>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a:solidFill>
                  <a:schemeClr val="tx1"/>
                </a:solidFill>
                <a:latin typeface="Raleway Medium" pitchFamily="2" charset="0"/>
                <a:ea typeface="Verdana" pitchFamily="34" charset="0"/>
                <a:cs typeface="Verdana" pitchFamily="34" charset="0"/>
              </a:rPr>
              <a:t>© Atos</a:t>
            </a:r>
          </a:p>
        </p:txBody>
      </p:sp>
      <p:pic>
        <p:nvPicPr>
          <p:cNvPr id="7" name="Picture 6">
            <a:extLst>
              <a:ext uri="{FF2B5EF4-FFF2-40B4-BE49-F238E27FC236}">
                <a16:creationId xmlns:a16="http://schemas.microsoft.com/office/drawing/2014/main" id="{AA2F9011-CB78-4B44-9181-AD7ECBE400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153222194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8500-CE5F-4F59-96C2-296CFAC09E48}"/>
              </a:ext>
            </a:extLst>
          </p:cNvPr>
          <p:cNvSpPr>
            <a:spLocks noGrp="1"/>
          </p:cNvSpPr>
          <p:nvPr>
            <p:ph type="title" hasCustomPrompt="1"/>
          </p:nvPr>
        </p:nvSpPr>
        <p:spPr bwMode="gray">
          <a:xfrm>
            <a:off x="227661" y="123478"/>
            <a:ext cx="8577072" cy="567000"/>
          </a:xfrm>
        </p:spPr>
        <p:txBody>
          <a:bodyPr/>
          <a:lstStyle>
            <a:lvl1pPr>
              <a:defRPr/>
            </a:lvl1pPr>
          </a:lstStyle>
          <a:p>
            <a:r>
              <a:rPr lang="en-US"/>
              <a:t>Content Overview</a:t>
            </a:r>
          </a:p>
        </p:txBody>
      </p:sp>
      <p:sp>
        <p:nvSpPr>
          <p:cNvPr id="7" name="Text Placeholder 6">
            <a:extLst>
              <a:ext uri="{FF2B5EF4-FFF2-40B4-BE49-F238E27FC236}">
                <a16:creationId xmlns:a16="http://schemas.microsoft.com/office/drawing/2014/main" id="{C942F813-D13D-4898-A2BE-1B872D7D58BC}"/>
              </a:ext>
            </a:extLst>
          </p:cNvPr>
          <p:cNvSpPr>
            <a:spLocks noGrp="1"/>
          </p:cNvSpPr>
          <p:nvPr>
            <p:ph type="body" sz="quarter" idx="10" hasCustomPrompt="1"/>
          </p:nvPr>
        </p:nvSpPr>
        <p:spPr bwMode="gray">
          <a:xfrm>
            <a:off x="990599" y="1082386"/>
            <a:ext cx="3383280" cy="550431"/>
          </a:xfrm>
        </p:spPr>
        <p:txBody>
          <a:bodyPr lIns="0" tIns="0" rIns="0" bIns="0"/>
          <a:lstStyle>
            <a:lvl1pPr marL="0" indent="0">
              <a:buNone/>
              <a:defRPr sz="2000">
                <a:latin typeface="+mn-lt"/>
              </a:defRPr>
            </a:lvl1pPr>
          </a:lstStyle>
          <a:p>
            <a:pPr lvl="0"/>
            <a:r>
              <a:rPr lang="en-US"/>
              <a:t>Chapter Title</a:t>
            </a:r>
          </a:p>
        </p:txBody>
      </p:sp>
      <p:sp>
        <p:nvSpPr>
          <p:cNvPr id="8" name="Text Placeholder 6">
            <a:extLst>
              <a:ext uri="{FF2B5EF4-FFF2-40B4-BE49-F238E27FC236}">
                <a16:creationId xmlns:a16="http://schemas.microsoft.com/office/drawing/2014/main" id="{347FEC1B-68F0-49E3-8BE9-A03AAC0A6241}"/>
              </a:ext>
            </a:extLst>
          </p:cNvPr>
          <p:cNvSpPr>
            <a:spLocks noGrp="1"/>
          </p:cNvSpPr>
          <p:nvPr>
            <p:ph type="body" sz="quarter" idx="11" hasCustomPrompt="1"/>
          </p:nvPr>
        </p:nvSpPr>
        <p:spPr bwMode="gray">
          <a:xfrm>
            <a:off x="990599" y="2055668"/>
            <a:ext cx="3383280" cy="550431"/>
          </a:xfrm>
        </p:spPr>
        <p:txBody>
          <a:bodyPr lIns="0" tIns="0" rIns="0" bIns="0"/>
          <a:lstStyle>
            <a:lvl1pPr marL="0" indent="0">
              <a:buNone/>
              <a:defRPr sz="2000">
                <a:latin typeface="+mn-lt"/>
              </a:defRPr>
            </a:lvl1pPr>
          </a:lstStyle>
          <a:p>
            <a:pPr lvl="0"/>
            <a:r>
              <a:rPr lang="en-US"/>
              <a:t>Chapter Title</a:t>
            </a:r>
          </a:p>
        </p:txBody>
      </p:sp>
      <p:sp>
        <p:nvSpPr>
          <p:cNvPr id="9" name="Text Placeholder 6">
            <a:extLst>
              <a:ext uri="{FF2B5EF4-FFF2-40B4-BE49-F238E27FC236}">
                <a16:creationId xmlns:a16="http://schemas.microsoft.com/office/drawing/2014/main" id="{3549CB22-2806-43E4-9527-5624BCB6EC71}"/>
              </a:ext>
            </a:extLst>
          </p:cNvPr>
          <p:cNvSpPr>
            <a:spLocks noGrp="1"/>
          </p:cNvSpPr>
          <p:nvPr>
            <p:ph type="body" sz="quarter" idx="12" hasCustomPrompt="1"/>
          </p:nvPr>
        </p:nvSpPr>
        <p:spPr bwMode="gray">
          <a:xfrm>
            <a:off x="990599" y="3028950"/>
            <a:ext cx="3383280" cy="550431"/>
          </a:xfrm>
        </p:spPr>
        <p:txBody>
          <a:bodyPr lIns="0" tIns="0" rIns="0" bIns="0"/>
          <a:lstStyle>
            <a:lvl1pPr marL="0" indent="0">
              <a:buNone/>
              <a:defRPr sz="2000">
                <a:latin typeface="+mn-lt"/>
              </a:defRPr>
            </a:lvl1pPr>
          </a:lstStyle>
          <a:p>
            <a:pPr lvl="0"/>
            <a:r>
              <a:rPr lang="en-US"/>
              <a:t>Chapter Title</a:t>
            </a:r>
          </a:p>
        </p:txBody>
      </p:sp>
      <p:sp>
        <p:nvSpPr>
          <p:cNvPr id="10" name="Text Placeholder 6">
            <a:extLst>
              <a:ext uri="{FF2B5EF4-FFF2-40B4-BE49-F238E27FC236}">
                <a16:creationId xmlns:a16="http://schemas.microsoft.com/office/drawing/2014/main" id="{69F854CC-480E-4C43-A264-6534CA2A6540}"/>
              </a:ext>
            </a:extLst>
          </p:cNvPr>
          <p:cNvSpPr>
            <a:spLocks noGrp="1"/>
          </p:cNvSpPr>
          <p:nvPr>
            <p:ph type="body" sz="quarter" idx="13" hasCustomPrompt="1"/>
          </p:nvPr>
        </p:nvSpPr>
        <p:spPr bwMode="gray">
          <a:xfrm>
            <a:off x="5421453" y="1082386"/>
            <a:ext cx="3383280" cy="550431"/>
          </a:xfrm>
        </p:spPr>
        <p:txBody>
          <a:bodyPr lIns="0" tIns="0" rIns="0" bIns="0"/>
          <a:lstStyle>
            <a:lvl1pPr marL="0" indent="0">
              <a:buNone/>
              <a:defRPr sz="2000">
                <a:latin typeface="+mn-lt"/>
              </a:defRPr>
            </a:lvl1pPr>
          </a:lstStyle>
          <a:p>
            <a:pPr lvl="0"/>
            <a:r>
              <a:rPr lang="en-US"/>
              <a:t>Chapter Title</a:t>
            </a:r>
          </a:p>
        </p:txBody>
      </p:sp>
      <p:sp>
        <p:nvSpPr>
          <p:cNvPr id="11" name="Text Placeholder 6">
            <a:extLst>
              <a:ext uri="{FF2B5EF4-FFF2-40B4-BE49-F238E27FC236}">
                <a16:creationId xmlns:a16="http://schemas.microsoft.com/office/drawing/2014/main" id="{14CAF380-1CE0-47D8-BF63-BD2BE8A6EF7E}"/>
              </a:ext>
            </a:extLst>
          </p:cNvPr>
          <p:cNvSpPr>
            <a:spLocks noGrp="1"/>
          </p:cNvSpPr>
          <p:nvPr>
            <p:ph type="body" sz="quarter" idx="14" hasCustomPrompt="1"/>
          </p:nvPr>
        </p:nvSpPr>
        <p:spPr bwMode="gray">
          <a:xfrm>
            <a:off x="5421453" y="2055668"/>
            <a:ext cx="3383280" cy="550431"/>
          </a:xfrm>
        </p:spPr>
        <p:txBody>
          <a:bodyPr lIns="0" tIns="0" rIns="0" bIns="0"/>
          <a:lstStyle>
            <a:lvl1pPr marL="0" indent="0">
              <a:buNone/>
              <a:defRPr sz="2000">
                <a:latin typeface="+mn-lt"/>
              </a:defRPr>
            </a:lvl1pPr>
          </a:lstStyle>
          <a:p>
            <a:pPr lvl="0"/>
            <a:r>
              <a:rPr lang="en-US"/>
              <a:t>Chapter Title</a:t>
            </a:r>
          </a:p>
        </p:txBody>
      </p:sp>
      <p:sp>
        <p:nvSpPr>
          <p:cNvPr id="12" name="Text Placeholder 6">
            <a:extLst>
              <a:ext uri="{FF2B5EF4-FFF2-40B4-BE49-F238E27FC236}">
                <a16:creationId xmlns:a16="http://schemas.microsoft.com/office/drawing/2014/main" id="{3F07D1BF-42AE-4960-AA19-EA8FF7BF0DB6}"/>
              </a:ext>
            </a:extLst>
          </p:cNvPr>
          <p:cNvSpPr>
            <a:spLocks noGrp="1"/>
          </p:cNvSpPr>
          <p:nvPr>
            <p:ph type="body" sz="quarter" idx="15" hasCustomPrompt="1"/>
          </p:nvPr>
        </p:nvSpPr>
        <p:spPr bwMode="gray">
          <a:xfrm>
            <a:off x="5421453" y="3028950"/>
            <a:ext cx="3383280" cy="550431"/>
          </a:xfrm>
        </p:spPr>
        <p:txBody>
          <a:bodyPr lIns="0" tIns="0" rIns="0" bIns="0"/>
          <a:lstStyle>
            <a:lvl1pPr marL="0" indent="0">
              <a:buNone/>
              <a:defRPr sz="2000">
                <a:latin typeface="+mn-lt"/>
              </a:defRPr>
            </a:lvl1pPr>
          </a:lstStyle>
          <a:p>
            <a:pPr lvl="0"/>
            <a:r>
              <a:rPr lang="en-US"/>
              <a:t>Chapter Title</a:t>
            </a:r>
          </a:p>
        </p:txBody>
      </p:sp>
      <p:sp>
        <p:nvSpPr>
          <p:cNvPr id="13" name="Text Placeholder 6">
            <a:extLst>
              <a:ext uri="{FF2B5EF4-FFF2-40B4-BE49-F238E27FC236}">
                <a16:creationId xmlns:a16="http://schemas.microsoft.com/office/drawing/2014/main" id="{AD83F0B5-8532-42AC-9FDE-DA41889DF0A4}"/>
              </a:ext>
            </a:extLst>
          </p:cNvPr>
          <p:cNvSpPr>
            <a:spLocks noGrp="1"/>
          </p:cNvSpPr>
          <p:nvPr>
            <p:ph type="body" sz="quarter" idx="16" hasCustomPrompt="1"/>
          </p:nvPr>
        </p:nvSpPr>
        <p:spPr bwMode="gray">
          <a:xfrm>
            <a:off x="326682" y="1082386"/>
            <a:ext cx="331822" cy="307777"/>
          </a:xfrm>
        </p:spPr>
        <p:txBody>
          <a:bodyPr wrap="none" lIns="0" tIns="0" rIns="0" bIns="0">
            <a:spAutoFit/>
          </a:bodyPr>
          <a:lstStyle>
            <a:lvl1pPr marL="0" indent="0">
              <a:buNone/>
              <a:defRPr sz="2000">
                <a:solidFill>
                  <a:schemeClr val="accent1"/>
                </a:solidFill>
                <a:latin typeface="+mj-lt"/>
              </a:defRPr>
            </a:lvl1pPr>
          </a:lstStyle>
          <a:p>
            <a:pPr lvl="0"/>
            <a:r>
              <a:rPr lang="en-US"/>
              <a:t>01.</a:t>
            </a:r>
          </a:p>
        </p:txBody>
      </p:sp>
      <p:sp>
        <p:nvSpPr>
          <p:cNvPr id="14" name="Text Placeholder 6">
            <a:extLst>
              <a:ext uri="{FF2B5EF4-FFF2-40B4-BE49-F238E27FC236}">
                <a16:creationId xmlns:a16="http://schemas.microsoft.com/office/drawing/2014/main" id="{506973D8-023E-4304-AF2C-5E14B5E74DBC}"/>
              </a:ext>
            </a:extLst>
          </p:cNvPr>
          <p:cNvSpPr>
            <a:spLocks noGrp="1"/>
          </p:cNvSpPr>
          <p:nvPr>
            <p:ph type="body" sz="quarter" idx="17" hasCustomPrompt="1"/>
          </p:nvPr>
        </p:nvSpPr>
        <p:spPr bwMode="gray">
          <a:xfrm>
            <a:off x="326682" y="2055668"/>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a:t>02.</a:t>
            </a:r>
          </a:p>
        </p:txBody>
      </p:sp>
      <p:sp>
        <p:nvSpPr>
          <p:cNvPr id="15" name="Text Placeholder 6">
            <a:extLst>
              <a:ext uri="{FF2B5EF4-FFF2-40B4-BE49-F238E27FC236}">
                <a16:creationId xmlns:a16="http://schemas.microsoft.com/office/drawing/2014/main" id="{4A27ABC0-C61F-4F54-B518-CCA6BBA22BB5}"/>
              </a:ext>
            </a:extLst>
          </p:cNvPr>
          <p:cNvSpPr>
            <a:spLocks noGrp="1"/>
          </p:cNvSpPr>
          <p:nvPr>
            <p:ph type="body" sz="quarter" idx="18" hasCustomPrompt="1"/>
          </p:nvPr>
        </p:nvSpPr>
        <p:spPr bwMode="gray">
          <a:xfrm>
            <a:off x="326682" y="3028950"/>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a:t>03.</a:t>
            </a:r>
          </a:p>
        </p:txBody>
      </p:sp>
      <p:sp>
        <p:nvSpPr>
          <p:cNvPr id="16" name="Text Placeholder 6">
            <a:extLst>
              <a:ext uri="{FF2B5EF4-FFF2-40B4-BE49-F238E27FC236}">
                <a16:creationId xmlns:a16="http://schemas.microsoft.com/office/drawing/2014/main" id="{EF03094F-42FA-42F4-8825-CFEF822E272A}"/>
              </a:ext>
            </a:extLst>
          </p:cNvPr>
          <p:cNvSpPr>
            <a:spLocks noGrp="1"/>
          </p:cNvSpPr>
          <p:nvPr>
            <p:ph type="body" sz="quarter" idx="19" hasCustomPrompt="1"/>
          </p:nvPr>
        </p:nvSpPr>
        <p:spPr bwMode="gray">
          <a:xfrm>
            <a:off x="4779179" y="1082386"/>
            <a:ext cx="355867" cy="307777"/>
          </a:xfrm>
        </p:spPr>
        <p:txBody>
          <a:bodyPr wrap="none" lIns="0" tIns="0" rIns="0" bIns="0">
            <a:spAutoFit/>
          </a:bodyPr>
          <a:lstStyle>
            <a:lvl1pPr marL="0" indent="0">
              <a:buNone/>
              <a:defRPr sz="2000">
                <a:solidFill>
                  <a:schemeClr val="accent1"/>
                </a:solidFill>
                <a:latin typeface="+mj-lt"/>
              </a:defRPr>
            </a:lvl1pPr>
          </a:lstStyle>
          <a:p>
            <a:pPr lvl="0"/>
            <a:r>
              <a:rPr lang="en-US"/>
              <a:t>04.</a:t>
            </a:r>
          </a:p>
        </p:txBody>
      </p:sp>
      <p:sp>
        <p:nvSpPr>
          <p:cNvPr id="17" name="Text Placeholder 6">
            <a:extLst>
              <a:ext uri="{FF2B5EF4-FFF2-40B4-BE49-F238E27FC236}">
                <a16:creationId xmlns:a16="http://schemas.microsoft.com/office/drawing/2014/main" id="{2FBF07A3-F7C2-4BCF-827D-B6CB2A336230}"/>
              </a:ext>
            </a:extLst>
          </p:cNvPr>
          <p:cNvSpPr>
            <a:spLocks noGrp="1"/>
          </p:cNvSpPr>
          <p:nvPr>
            <p:ph type="body" sz="quarter" idx="20" hasCustomPrompt="1"/>
          </p:nvPr>
        </p:nvSpPr>
        <p:spPr bwMode="gray">
          <a:xfrm>
            <a:off x="4779179" y="2055668"/>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a:t>05.</a:t>
            </a:r>
          </a:p>
        </p:txBody>
      </p:sp>
      <p:sp>
        <p:nvSpPr>
          <p:cNvPr id="18" name="Text Placeholder 6">
            <a:extLst>
              <a:ext uri="{FF2B5EF4-FFF2-40B4-BE49-F238E27FC236}">
                <a16:creationId xmlns:a16="http://schemas.microsoft.com/office/drawing/2014/main" id="{8AE22612-FC9E-4469-8E99-65F225DCC96C}"/>
              </a:ext>
            </a:extLst>
          </p:cNvPr>
          <p:cNvSpPr>
            <a:spLocks noGrp="1"/>
          </p:cNvSpPr>
          <p:nvPr>
            <p:ph type="body" sz="quarter" idx="21" hasCustomPrompt="1"/>
          </p:nvPr>
        </p:nvSpPr>
        <p:spPr bwMode="gray">
          <a:xfrm>
            <a:off x="4779179" y="3028950"/>
            <a:ext cx="367088" cy="307777"/>
          </a:xfrm>
        </p:spPr>
        <p:txBody>
          <a:bodyPr wrap="none" lIns="0" tIns="0" rIns="0" bIns="0">
            <a:spAutoFit/>
          </a:bodyPr>
          <a:lstStyle>
            <a:lvl1pPr marL="0" indent="0">
              <a:buNone/>
              <a:defRPr sz="2000">
                <a:solidFill>
                  <a:schemeClr val="accent1"/>
                </a:solidFill>
                <a:latin typeface="+mj-lt"/>
              </a:defRPr>
            </a:lvl1pPr>
          </a:lstStyle>
          <a:p>
            <a:pPr lvl="0"/>
            <a:r>
              <a:rPr lang="en-US"/>
              <a:t>06.</a:t>
            </a:r>
          </a:p>
        </p:txBody>
      </p:sp>
      <p:sp>
        <p:nvSpPr>
          <p:cNvPr id="19" name="Slide Number Placeholder 5">
            <a:extLst>
              <a:ext uri="{FF2B5EF4-FFF2-40B4-BE49-F238E27FC236}">
                <a16:creationId xmlns:a16="http://schemas.microsoft.com/office/drawing/2014/main" id="{81C38B10-95FA-4C14-AFC5-E52B3156BEFA}"/>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2279659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231233" y="987574"/>
            <a:ext cx="8573500" cy="3584426"/>
          </a:xfrm>
          <a:prstGeom prst="rect">
            <a:avLst/>
          </a:prstGeom>
        </p:spPr>
        <p:txBody>
          <a:bodyPr/>
          <a:lstStyle>
            <a:lvl4pPr>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9BC570E9-2A2F-4939-B0C0-AB1431773FBA}"/>
              </a:ext>
            </a:extLst>
          </p:cNvPr>
          <p:cNvSpPr>
            <a:spLocks noGrp="1"/>
          </p:cNvSpPr>
          <p:nvPr>
            <p:ph type="title" hasCustomPrompt="1"/>
          </p:nvPr>
        </p:nvSpPr>
        <p:spPr bwMode="gray">
          <a:xfrm>
            <a:off x="227661" y="123478"/>
            <a:ext cx="8577072" cy="731520"/>
          </a:xfrm>
        </p:spPr>
        <p:txBody>
          <a:bodyPr/>
          <a:lstStyle/>
          <a:p>
            <a:pPr lvl="0"/>
            <a:r>
              <a:rPr lang="en-US"/>
              <a:t>Title in </a:t>
            </a:r>
            <a:r>
              <a:rPr lang="en-US" err="1"/>
              <a:t>Raleway</a:t>
            </a:r>
            <a:r>
              <a:rPr lang="en-US"/>
              <a:t> </a:t>
            </a:r>
            <a:r>
              <a:rPr lang="en-US" err="1"/>
              <a:t>SemiBold</a:t>
            </a:r>
            <a:r>
              <a:rPr lang="en-US"/>
              <a:t> 20pt</a:t>
            </a:r>
          </a:p>
        </p:txBody>
      </p:sp>
      <p:sp>
        <p:nvSpPr>
          <p:cNvPr id="4" name="Text Placeholder 4">
            <a:extLst>
              <a:ext uri="{FF2B5EF4-FFF2-40B4-BE49-F238E27FC236}">
                <a16:creationId xmlns:a16="http://schemas.microsoft.com/office/drawing/2014/main" id="{58DF64B4-820E-44CB-84F9-19FBC3D52E9A}"/>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 name="Slide Number Placeholder 5">
            <a:extLst>
              <a:ext uri="{FF2B5EF4-FFF2-40B4-BE49-F238E27FC236}">
                <a16:creationId xmlns:a16="http://schemas.microsoft.com/office/drawing/2014/main" id="{0408AA4A-9B4A-4320-BCAB-10876379E6C5}"/>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178344274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5AB8-B6EC-4304-ABBB-CA0A4399AC01}"/>
              </a:ext>
            </a:extLst>
          </p:cNvPr>
          <p:cNvSpPr>
            <a:spLocks noGrp="1"/>
          </p:cNvSpPr>
          <p:nvPr>
            <p:ph type="title" hasCustomPrompt="1"/>
          </p:nvPr>
        </p:nvSpPr>
        <p:spPr bwMode="gray">
          <a:xfrm>
            <a:off x="227661" y="123478"/>
            <a:ext cx="8577072" cy="731520"/>
          </a:xfrm>
        </p:spPr>
        <p:txBody>
          <a:bodyPr/>
          <a:lstStyle/>
          <a:p>
            <a:pPr lvl="0"/>
            <a:r>
              <a:rPr lang="en-US"/>
              <a:t>Title in </a:t>
            </a:r>
            <a:r>
              <a:rPr lang="en-US" err="1"/>
              <a:t>Raleway</a:t>
            </a:r>
            <a:r>
              <a:rPr lang="en-US"/>
              <a:t> </a:t>
            </a:r>
            <a:r>
              <a:rPr lang="en-US" err="1"/>
              <a:t>SemiBold</a:t>
            </a:r>
            <a:r>
              <a:rPr lang="en-US"/>
              <a:t> 20pt</a:t>
            </a:r>
          </a:p>
        </p:txBody>
      </p:sp>
      <p:sp>
        <p:nvSpPr>
          <p:cNvPr id="3" name="Text Placeholder 4">
            <a:extLst>
              <a:ext uri="{FF2B5EF4-FFF2-40B4-BE49-F238E27FC236}">
                <a16:creationId xmlns:a16="http://schemas.microsoft.com/office/drawing/2014/main" id="{4FC3B6DC-AAAC-4B11-9BD4-A2E99D2BCBE1}"/>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4" name="Slide Number Placeholder 5">
            <a:extLst>
              <a:ext uri="{FF2B5EF4-FFF2-40B4-BE49-F238E27FC236}">
                <a16:creationId xmlns:a16="http://schemas.microsoft.com/office/drawing/2014/main" id="{82FC8364-53BF-4B74-AE75-76C81357FEC5}"/>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162954361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231233" y="987574"/>
            <a:ext cx="420624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(Raleway Medium 14 pt)</a:t>
            </a:r>
          </a:p>
          <a:p>
            <a:pPr lvl="1"/>
            <a:r>
              <a:rPr lang="nl-NL"/>
              <a:t>Paragraph 02 (Raleway Light 12 pt)</a:t>
            </a:r>
          </a:p>
          <a:p>
            <a:pPr lvl="2"/>
            <a:r>
              <a:rPr lang="nl-NL"/>
              <a:t>Paragraph 03 (Raleway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r>
              <a:rPr lang="en-US" err="1"/>
              <a:t>Raleway</a:t>
            </a:r>
            <a:r>
              <a:rPr lang="en-US"/>
              <a:t> Light 10 </a:t>
            </a:r>
            <a:r>
              <a:rPr lang="en-US" err="1"/>
              <a:t>pt</a:t>
            </a:r>
            <a:r>
              <a:rPr lang="en-US"/>
              <a:t>)</a:t>
            </a:r>
            <a:endParaRPr lang="nl-NL"/>
          </a:p>
        </p:txBody>
      </p:sp>
      <p:sp>
        <p:nvSpPr>
          <p:cNvPr id="6" name="Content Placeholder 2">
            <a:extLst>
              <a:ext uri="{FF2B5EF4-FFF2-40B4-BE49-F238E27FC236}">
                <a16:creationId xmlns:a16="http://schemas.microsoft.com/office/drawing/2014/main" id="{8F0C999C-E8DD-4EB6-823D-52177C9EEB31}"/>
              </a:ext>
            </a:extLst>
          </p:cNvPr>
          <p:cNvSpPr>
            <a:spLocks noGrp="1"/>
          </p:cNvSpPr>
          <p:nvPr>
            <p:ph idx="11" hasCustomPrompt="1"/>
          </p:nvPr>
        </p:nvSpPr>
        <p:spPr bwMode="gray">
          <a:xfrm>
            <a:off x="4598493" y="987574"/>
            <a:ext cx="420624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(Raleway Medium 14 pt)</a:t>
            </a:r>
          </a:p>
          <a:p>
            <a:pPr lvl="1"/>
            <a:r>
              <a:rPr lang="nl-NL"/>
              <a:t>Paragraph 02 (Raleway Light 12 pt)</a:t>
            </a:r>
          </a:p>
          <a:p>
            <a:pPr lvl="2"/>
            <a:r>
              <a:rPr lang="nl-NL"/>
              <a:t>Paragraph 03 (Raleway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C4BDEE2C-DCC8-4415-9CAB-605408617EBD}"/>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5" name="Text Placeholder 4">
            <a:extLst>
              <a:ext uri="{FF2B5EF4-FFF2-40B4-BE49-F238E27FC236}">
                <a16:creationId xmlns:a16="http://schemas.microsoft.com/office/drawing/2014/main" id="{1BBBDA73-A1CA-4046-A0D5-BDDA5C2E2A1F}"/>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7" name="Slide Number Placeholder 5">
            <a:extLst>
              <a:ext uri="{FF2B5EF4-FFF2-40B4-BE49-F238E27FC236}">
                <a16:creationId xmlns:a16="http://schemas.microsoft.com/office/drawing/2014/main" id="{9EB0FD91-419A-4F73-B50A-04C622551B15}"/>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246701090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231233" y="987574"/>
            <a:ext cx="274320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a:t>
            </a:r>
            <a:br>
              <a:rPr lang="nl-NL"/>
            </a:br>
            <a:r>
              <a:rPr lang="nl-NL"/>
              <a:t>(Raleway Medium 14 pt)</a:t>
            </a:r>
          </a:p>
          <a:p>
            <a:pPr lvl="1"/>
            <a:r>
              <a:rPr lang="nl-NL"/>
              <a:t>Paragraph 02 </a:t>
            </a:r>
            <a:br>
              <a:rPr lang="nl-NL"/>
            </a:br>
            <a:r>
              <a:rPr lang="nl-NL"/>
              <a:t>(Raleway Light 12 pt)</a:t>
            </a:r>
          </a:p>
          <a:p>
            <a:pPr lvl="2"/>
            <a:r>
              <a:rPr lang="nl-NL"/>
              <a:t>Paragraph 03 </a:t>
            </a:r>
            <a:br>
              <a:rPr lang="nl-NL"/>
            </a:br>
            <a:r>
              <a:rPr lang="nl-NL"/>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br>
              <a:rPr lang="en-US"/>
            </a:br>
            <a:r>
              <a:rPr lang="en-US"/>
              <a:t>(</a:t>
            </a:r>
            <a:r>
              <a:rPr lang="en-US" err="1"/>
              <a:t>Raleway</a:t>
            </a:r>
            <a:r>
              <a:rPr lang="en-US"/>
              <a:t> Light 10 </a:t>
            </a:r>
            <a:r>
              <a:rPr lang="en-US" err="1"/>
              <a:t>pt</a:t>
            </a:r>
            <a:r>
              <a:rPr lang="en-US"/>
              <a:t>)</a:t>
            </a:r>
            <a:endParaRPr lang="nl-NL"/>
          </a:p>
        </p:txBody>
      </p:sp>
      <p:sp>
        <p:nvSpPr>
          <p:cNvPr id="6" name="Content Placeholder 2">
            <a:extLst>
              <a:ext uri="{FF2B5EF4-FFF2-40B4-BE49-F238E27FC236}">
                <a16:creationId xmlns:a16="http://schemas.microsoft.com/office/drawing/2014/main" id="{8F0C999C-E8DD-4EB6-823D-52177C9EEB31}"/>
              </a:ext>
            </a:extLst>
          </p:cNvPr>
          <p:cNvSpPr>
            <a:spLocks noGrp="1"/>
          </p:cNvSpPr>
          <p:nvPr>
            <p:ph idx="11" hasCustomPrompt="1"/>
          </p:nvPr>
        </p:nvSpPr>
        <p:spPr bwMode="gray">
          <a:xfrm>
            <a:off x="3155450" y="987574"/>
            <a:ext cx="274320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lvl4pPr>
          </a:lstStyle>
          <a:p>
            <a:pPr lvl="0"/>
            <a:r>
              <a:rPr lang="nl-NL"/>
              <a:t>Paragraph 01 </a:t>
            </a:r>
            <a:br>
              <a:rPr lang="nl-NL"/>
            </a:br>
            <a:r>
              <a:rPr lang="nl-NL"/>
              <a:t>(Raleway Medium 14 pt)</a:t>
            </a:r>
          </a:p>
          <a:p>
            <a:pPr lvl="1"/>
            <a:r>
              <a:rPr lang="nl-NL"/>
              <a:t>Paragraph 02 </a:t>
            </a:r>
            <a:br>
              <a:rPr lang="nl-NL"/>
            </a:br>
            <a:r>
              <a:rPr lang="nl-NL"/>
              <a:t>(Raleway Light 12 pt)</a:t>
            </a:r>
          </a:p>
          <a:p>
            <a:pPr lvl="2"/>
            <a:r>
              <a:rPr lang="nl-NL"/>
              <a:t>Paragraph 03 </a:t>
            </a:r>
            <a:br>
              <a:rPr lang="nl-NL"/>
            </a:br>
            <a:r>
              <a:rPr lang="nl-NL"/>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br>
              <a:rPr lang="en-US"/>
            </a:br>
            <a:r>
              <a:rPr lang="en-US"/>
              <a:t>(</a:t>
            </a:r>
            <a:r>
              <a:rPr lang="en-US" err="1"/>
              <a:t>Raleway</a:t>
            </a:r>
            <a:r>
              <a:rPr lang="en-US"/>
              <a:t> Light 10 </a:t>
            </a:r>
            <a:r>
              <a:rPr lang="en-US" err="1"/>
              <a:t>pt</a:t>
            </a:r>
            <a:r>
              <a:rPr lang="en-US"/>
              <a:t>)</a:t>
            </a:r>
            <a:endParaRPr lang="nl-NL"/>
          </a:p>
        </p:txBody>
      </p:sp>
      <p:sp>
        <p:nvSpPr>
          <p:cNvPr id="8" name="Content Placeholder 2">
            <a:extLst>
              <a:ext uri="{FF2B5EF4-FFF2-40B4-BE49-F238E27FC236}">
                <a16:creationId xmlns:a16="http://schemas.microsoft.com/office/drawing/2014/main" id="{4B9EAFC4-2931-4078-BD56-0615F35AC039}"/>
              </a:ext>
            </a:extLst>
          </p:cNvPr>
          <p:cNvSpPr>
            <a:spLocks noGrp="1"/>
          </p:cNvSpPr>
          <p:nvPr>
            <p:ph idx="12" hasCustomPrompt="1"/>
          </p:nvPr>
        </p:nvSpPr>
        <p:spPr bwMode="gray">
          <a:xfrm>
            <a:off x="6061533" y="987574"/>
            <a:ext cx="274320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lvl4pPr>
          </a:lstStyle>
          <a:p>
            <a:pPr lvl="0"/>
            <a:r>
              <a:rPr lang="nl-NL"/>
              <a:t>Paragraph 01 </a:t>
            </a:r>
            <a:br>
              <a:rPr lang="nl-NL"/>
            </a:br>
            <a:r>
              <a:rPr lang="nl-NL"/>
              <a:t>(Raleway Medium 14 pt)</a:t>
            </a:r>
          </a:p>
          <a:p>
            <a:pPr lvl="1"/>
            <a:r>
              <a:rPr lang="nl-NL"/>
              <a:t>Paragraph 02 </a:t>
            </a:r>
            <a:br>
              <a:rPr lang="nl-NL"/>
            </a:br>
            <a:r>
              <a:rPr lang="nl-NL"/>
              <a:t>(Raleway Light 12 pt)</a:t>
            </a:r>
          </a:p>
          <a:p>
            <a:pPr lvl="2"/>
            <a:r>
              <a:rPr lang="nl-NL"/>
              <a:t>Paragraph 03 </a:t>
            </a:r>
            <a:br>
              <a:rPr lang="nl-NL"/>
            </a:br>
            <a:r>
              <a:rPr lang="nl-NL"/>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br>
              <a:rPr lang="en-US"/>
            </a:br>
            <a:r>
              <a:rPr lang="en-US"/>
              <a:t>(</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48B33866-2876-4BF0-9DE2-747710DFDDCB}"/>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7" name="Text Placeholder 4">
            <a:extLst>
              <a:ext uri="{FF2B5EF4-FFF2-40B4-BE49-F238E27FC236}">
                <a16:creationId xmlns:a16="http://schemas.microsoft.com/office/drawing/2014/main" id="{01A60ECB-6EBC-4D73-80BF-8386A8B8CD15}"/>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9" name="Slide Number Placeholder 5">
            <a:extLst>
              <a:ext uri="{FF2B5EF4-FFF2-40B4-BE49-F238E27FC236}">
                <a16:creationId xmlns:a16="http://schemas.microsoft.com/office/drawing/2014/main" id="{5C0A7A2B-D271-40AF-A724-A8D1D95F0877}"/>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11540738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with design">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485E858-7277-4523-AC6A-346226C6B618}"/>
              </a:ext>
            </a:extLst>
          </p:cNvPr>
          <p:cNvGrpSpPr/>
          <p:nvPr userDrawn="1"/>
        </p:nvGrpSpPr>
        <p:grpSpPr bwMode="gray">
          <a:xfrm>
            <a:off x="4942429" y="0"/>
            <a:ext cx="4201571" cy="4400550"/>
            <a:chOff x="1271192" y="805323"/>
            <a:chExt cx="4461628" cy="4672922"/>
          </a:xfrm>
        </p:grpSpPr>
        <p:sp>
          <p:nvSpPr>
            <p:cNvPr id="23" name="Freeform: Shape 22">
              <a:extLst>
                <a:ext uri="{FF2B5EF4-FFF2-40B4-BE49-F238E27FC236}">
                  <a16:creationId xmlns:a16="http://schemas.microsoft.com/office/drawing/2014/main" id="{0B2F2D73-3DD3-40BF-8096-F1D0AA2DBD43}"/>
                </a:ext>
              </a:extLst>
            </p:cNvPr>
            <p:cNvSpPr/>
            <p:nvPr userDrawn="1"/>
          </p:nvSpPr>
          <p:spPr bwMode="gray">
            <a:xfrm>
              <a:off x="1271192" y="805324"/>
              <a:ext cx="4461628" cy="4672921"/>
            </a:xfrm>
            <a:custGeom>
              <a:avLst/>
              <a:gdLst>
                <a:gd name="connsiteX0" fmla="*/ 738812 w 4461628"/>
                <a:gd name="connsiteY0" fmla="*/ 0 h 4672921"/>
                <a:gd name="connsiteX1" fmla="*/ 4461628 w 4461628"/>
                <a:gd name="connsiteY1" fmla="*/ 0 h 4672921"/>
                <a:gd name="connsiteX2" fmla="*/ 4461628 w 4461628"/>
                <a:gd name="connsiteY2" fmla="*/ 4110245 h 4672921"/>
                <a:gd name="connsiteX3" fmla="*/ 4345762 w 4461628"/>
                <a:gd name="connsiteY3" fmla="*/ 4196888 h 4672921"/>
                <a:gd name="connsiteX4" fmla="*/ 2787336 w 4461628"/>
                <a:gd name="connsiteY4" fmla="*/ 4672921 h 4672921"/>
                <a:gd name="connsiteX5" fmla="*/ 0 w 4461628"/>
                <a:gd name="connsiteY5" fmla="*/ 1885585 h 4672921"/>
                <a:gd name="connsiteX6" fmla="*/ 636492 w 4461628"/>
                <a:gd name="connsiteY6" fmla="*/ 112581 h 46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1628" h="4672921">
                  <a:moveTo>
                    <a:pt x="738812" y="0"/>
                  </a:moveTo>
                  <a:lnTo>
                    <a:pt x="4461628" y="0"/>
                  </a:lnTo>
                  <a:lnTo>
                    <a:pt x="4461628" y="4110245"/>
                  </a:lnTo>
                  <a:lnTo>
                    <a:pt x="4345762" y="4196888"/>
                  </a:lnTo>
                  <a:cubicBezTo>
                    <a:pt x="3900900" y="4497431"/>
                    <a:pt x="3364612" y="4672921"/>
                    <a:pt x="2787336" y="4672921"/>
                  </a:cubicBezTo>
                  <a:cubicBezTo>
                    <a:pt x="1247933" y="4672921"/>
                    <a:pt x="0" y="3424988"/>
                    <a:pt x="0" y="1885585"/>
                  </a:cubicBezTo>
                  <a:cubicBezTo>
                    <a:pt x="0" y="1212096"/>
                    <a:pt x="238862" y="594397"/>
                    <a:pt x="636492" y="112581"/>
                  </a:cubicBezTo>
                  <a:close/>
                </a:path>
              </a:pathLst>
            </a:custGeom>
            <a:gradFill flip="none" rotWithShape="1">
              <a:gsLst>
                <a:gs pos="46000">
                  <a:srgbClr val="039BDA">
                    <a:alpha val="38000"/>
                  </a:srgbClr>
                </a:gs>
                <a:gs pos="0">
                  <a:schemeClr val="accent1"/>
                </a:gs>
                <a:gs pos="100000">
                  <a:schemeClr val="accent1">
                    <a:alpha val="0"/>
                  </a:schemeClr>
                </a:gs>
              </a:gsLst>
              <a:lin ang="16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464B45B-BE47-4C67-90A6-19379D104E55}"/>
                </a:ext>
              </a:extLst>
            </p:cNvPr>
            <p:cNvSpPr/>
            <p:nvPr userDrawn="1"/>
          </p:nvSpPr>
          <p:spPr bwMode="gray">
            <a:xfrm>
              <a:off x="2875525" y="805323"/>
              <a:ext cx="2857295" cy="2998788"/>
            </a:xfrm>
            <a:custGeom>
              <a:avLst/>
              <a:gdLst>
                <a:gd name="connsiteX0" fmla="*/ 43110 w 2857295"/>
                <a:gd name="connsiteY0" fmla="*/ 0 h 2998788"/>
                <a:gd name="connsiteX1" fmla="*/ 2857295 w 2857295"/>
                <a:gd name="connsiteY1" fmla="*/ 0 h 2998788"/>
                <a:gd name="connsiteX2" fmla="*/ 2857295 w 2857295"/>
                <a:gd name="connsiteY2" fmla="*/ 2977273 h 2998788"/>
                <a:gd name="connsiteX3" fmla="*/ 2802326 w 2857295"/>
                <a:gd name="connsiteY3" fmla="*/ 2985662 h 2998788"/>
                <a:gd name="connsiteX4" fmla="*/ 2542382 w 2857295"/>
                <a:gd name="connsiteY4" fmla="*/ 2998788 h 2998788"/>
                <a:gd name="connsiteX5" fmla="*/ 0 w 2857295"/>
                <a:gd name="connsiteY5" fmla="*/ 456406 h 2998788"/>
                <a:gd name="connsiteX6" fmla="*/ 13126 w 2857295"/>
                <a:gd name="connsiteY6" fmla="*/ 196462 h 299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295" h="2998788">
                  <a:moveTo>
                    <a:pt x="43110" y="0"/>
                  </a:moveTo>
                  <a:lnTo>
                    <a:pt x="2857295" y="0"/>
                  </a:lnTo>
                  <a:lnTo>
                    <a:pt x="2857295" y="2977273"/>
                  </a:lnTo>
                  <a:lnTo>
                    <a:pt x="2802326" y="2985662"/>
                  </a:lnTo>
                  <a:cubicBezTo>
                    <a:pt x="2716859" y="2994342"/>
                    <a:pt x="2630140" y="2998788"/>
                    <a:pt x="2542382" y="2998788"/>
                  </a:cubicBezTo>
                  <a:cubicBezTo>
                    <a:pt x="1138263" y="2998788"/>
                    <a:pt x="0" y="1860525"/>
                    <a:pt x="0" y="456406"/>
                  </a:cubicBezTo>
                  <a:cubicBezTo>
                    <a:pt x="0" y="368649"/>
                    <a:pt x="4447" y="281930"/>
                    <a:pt x="13126" y="196462"/>
                  </a:cubicBezTo>
                  <a:close/>
                </a:path>
              </a:pathLst>
            </a:custGeom>
            <a:solidFill>
              <a:schemeClr val="accent2">
                <a:alpha val="2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Content Placeholder 2">
            <a:extLst>
              <a:ext uri="{FF2B5EF4-FFF2-40B4-BE49-F238E27FC236}">
                <a16:creationId xmlns:a16="http://schemas.microsoft.com/office/drawing/2014/main" id="{6C20DF42-863D-4864-B783-B1EC7CEE7910}"/>
              </a:ext>
            </a:extLst>
          </p:cNvPr>
          <p:cNvSpPr>
            <a:spLocks noGrp="1"/>
          </p:cNvSpPr>
          <p:nvPr>
            <p:ph idx="1" hasCustomPrompt="1"/>
          </p:nvPr>
        </p:nvSpPr>
        <p:spPr bwMode="gray">
          <a:xfrm>
            <a:off x="231233" y="987574"/>
            <a:ext cx="475488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(Raleway Medium 14 pt)</a:t>
            </a:r>
          </a:p>
          <a:p>
            <a:pPr lvl="1"/>
            <a:r>
              <a:rPr lang="nl-NL"/>
              <a:t>Paragraph 02 (Raleway Light 12 pt)</a:t>
            </a:r>
          </a:p>
          <a:p>
            <a:pPr lvl="2"/>
            <a:r>
              <a:rPr lang="nl-NL"/>
              <a:t>Paragraph 03 (Raleway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r>
              <a:rPr lang="en-US" err="1"/>
              <a:t>Raleway</a:t>
            </a:r>
            <a:r>
              <a:rPr lang="en-US"/>
              <a:t> Light 10 </a:t>
            </a:r>
            <a:r>
              <a:rPr lang="en-US" err="1"/>
              <a:t>pt</a:t>
            </a:r>
            <a:r>
              <a:rPr lang="en-US"/>
              <a:t>)</a:t>
            </a:r>
            <a:endParaRPr lang="nl-NL"/>
          </a:p>
        </p:txBody>
      </p:sp>
      <p:sp>
        <p:nvSpPr>
          <p:cNvPr id="9" name="Content Placeholder 2">
            <a:extLst>
              <a:ext uri="{FF2B5EF4-FFF2-40B4-BE49-F238E27FC236}">
                <a16:creationId xmlns:a16="http://schemas.microsoft.com/office/drawing/2014/main" id="{1DBE6B0A-11C9-4607-AEBB-04B9ED54F675}"/>
              </a:ext>
            </a:extLst>
          </p:cNvPr>
          <p:cNvSpPr>
            <a:spLocks noGrp="1"/>
          </p:cNvSpPr>
          <p:nvPr>
            <p:ph idx="11" hasCustomPrompt="1"/>
          </p:nvPr>
        </p:nvSpPr>
        <p:spPr bwMode="gray">
          <a:xfrm>
            <a:off x="5147133" y="987574"/>
            <a:ext cx="3657600" cy="3584426"/>
          </a:xfrm>
          <a:prstGeom prst="rect">
            <a:avLst/>
          </a:prstGeom>
        </p:spPr>
        <p:txBody>
          <a:bodyPr/>
          <a:lstStyle>
            <a:lvl1pPr>
              <a:lnSpc>
                <a:spcPct val="100000"/>
              </a:lnSpc>
              <a:spcAft>
                <a:spcPts val="400"/>
              </a:spcAft>
              <a:defRPr>
                <a:solidFill>
                  <a:schemeClr val="tx1"/>
                </a:solidFill>
              </a:defRPr>
            </a:lvl1pPr>
            <a:lvl2pPr>
              <a:lnSpc>
                <a:spcPct val="100000"/>
              </a:lnSpc>
              <a:spcAft>
                <a:spcPts val="400"/>
              </a:spcAft>
              <a:defRPr>
                <a:solidFill>
                  <a:schemeClr val="tx1"/>
                </a:solidFill>
              </a:defRPr>
            </a:lvl2pPr>
            <a:lvl3pPr>
              <a:lnSpc>
                <a:spcPct val="100000"/>
              </a:lnSpc>
              <a:spcAft>
                <a:spcPts val="400"/>
              </a:spcAft>
              <a:defRPr>
                <a:solidFill>
                  <a:schemeClr val="tx1"/>
                </a:solidFill>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solidFill>
                  <a:schemeClr val="tx1"/>
                </a:solidFill>
              </a:defRPr>
            </a:lvl4pPr>
          </a:lstStyle>
          <a:p>
            <a:pPr lvl="0"/>
            <a:r>
              <a:rPr lang="nl-NL"/>
              <a:t>Paragraph 01 (Raleway Medium 14 pt)</a:t>
            </a:r>
          </a:p>
          <a:p>
            <a:pPr lvl="1"/>
            <a:r>
              <a:rPr lang="nl-NL"/>
              <a:t>Paragraph 02 (Raleway Light 12 pt)</a:t>
            </a:r>
          </a:p>
          <a:p>
            <a:pPr lvl="2"/>
            <a:r>
              <a:rPr lang="nl-NL"/>
              <a:t>Paragraph 03 (Raleway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6625216C-BD30-4E0C-98A7-B66CA3B490D4}"/>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8" name="Text Placeholder 4">
            <a:extLst>
              <a:ext uri="{FF2B5EF4-FFF2-40B4-BE49-F238E27FC236}">
                <a16:creationId xmlns:a16="http://schemas.microsoft.com/office/drawing/2014/main" id="{51A3424B-3137-4162-8F0D-DFDAB92C0D28}"/>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10" name="Slide Number Placeholder 5">
            <a:extLst>
              <a:ext uri="{FF2B5EF4-FFF2-40B4-BE49-F238E27FC236}">
                <a16:creationId xmlns:a16="http://schemas.microsoft.com/office/drawing/2014/main" id="{554F9369-163C-4526-9FF1-A331A5BA42A4}"/>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395779751"/>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x 3 Table format">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D2044E8-B170-4670-93E7-0D73DE2C2BA1}"/>
              </a:ext>
            </a:extLst>
          </p:cNvPr>
          <p:cNvSpPr/>
          <p:nvPr userDrawn="1"/>
        </p:nvSpPr>
        <p:spPr bwMode="gray">
          <a:xfrm>
            <a:off x="2894197" y="1074738"/>
            <a:ext cx="286734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17" name="Rectangle: Rounded Corners 16">
            <a:extLst>
              <a:ext uri="{FF2B5EF4-FFF2-40B4-BE49-F238E27FC236}">
                <a16:creationId xmlns:a16="http://schemas.microsoft.com/office/drawing/2014/main" id="{60471C9D-9067-4CE4-9B0A-0516F060B6DD}"/>
              </a:ext>
            </a:extLst>
          </p:cNvPr>
          <p:cNvSpPr/>
          <p:nvPr userDrawn="1"/>
        </p:nvSpPr>
        <p:spPr bwMode="gray">
          <a:xfrm>
            <a:off x="5948046" y="1074738"/>
            <a:ext cx="286734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13" name="Rectangle: Rounded Corners 12">
            <a:extLst>
              <a:ext uri="{FF2B5EF4-FFF2-40B4-BE49-F238E27FC236}">
                <a16:creationId xmlns:a16="http://schemas.microsoft.com/office/drawing/2014/main" id="{0AAC43FA-2C17-4310-975D-9F2CC8E8A130}"/>
              </a:ext>
            </a:extLst>
          </p:cNvPr>
          <p:cNvSpPr/>
          <p:nvPr userDrawn="1"/>
        </p:nvSpPr>
        <p:spPr bwMode="gray">
          <a:xfrm>
            <a:off x="323850" y="1748900"/>
            <a:ext cx="2383839" cy="825623"/>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schemeClr val="tx1"/>
              </a:solidFill>
              <a:latin typeface="+mj-lt"/>
            </a:endParaRPr>
          </a:p>
        </p:txBody>
      </p:sp>
      <p:sp>
        <p:nvSpPr>
          <p:cNvPr id="14" name="Rectangle: Rounded Corners 13">
            <a:extLst>
              <a:ext uri="{FF2B5EF4-FFF2-40B4-BE49-F238E27FC236}">
                <a16:creationId xmlns:a16="http://schemas.microsoft.com/office/drawing/2014/main" id="{EA29D3CB-04E1-4254-96D2-04A5B8CB64A8}"/>
              </a:ext>
            </a:extLst>
          </p:cNvPr>
          <p:cNvSpPr/>
          <p:nvPr userDrawn="1"/>
        </p:nvSpPr>
        <p:spPr bwMode="gray">
          <a:xfrm>
            <a:off x="323850" y="2747639"/>
            <a:ext cx="2383839" cy="825623"/>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schemeClr val="tx1"/>
              </a:solidFill>
              <a:latin typeface="+mj-lt"/>
            </a:endParaRPr>
          </a:p>
        </p:txBody>
      </p:sp>
      <p:sp>
        <p:nvSpPr>
          <p:cNvPr id="15" name="Rectangle: Rounded Corners 14">
            <a:extLst>
              <a:ext uri="{FF2B5EF4-FFF2-40B4-BE49-F238E27FC236}">
                <a16:creationId xmlns:a16="http://schemas.microsoft.com/office/drawing/2014/main" id="{363853CF-3336-48A6-A5C4-BD73780749EA}"/>
              </a:ext>
            </a:extLst>
          </p:cNvPr>
          <p:cNvSpPr/>
          <p:nvPr userDrawn="1"/>
        </p:nvSpPr>
        <p:spPr bwMode="gray">
          <a:xfrm>
            <a:off x="323850" y="3746377"/>
            <a:ext cx="2383839" cy="825623"/>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schemeClr val="tx1"/>
              </a:solidFill>
              <a:latin typeface="+mj-lt"/>
            </a:endParaRPr>
          </a:p>
        </p:txBody>
      </p:sp>
      <p:sp>
        <p:nvSpPr>
          <p:cNvPr id="20" name="Text Placeholder 5">
            <a:extLst>
              <a:ext uri="{FF2B5EF4-FFF2-40B4-BE49-F238E27FC236}">
                <a16:creationId xmlns:a16="http://schemas.microsoft.com/office/drawing/2014/main" id="{865DE240-9DED-468B-8408-87FDDC1791EE}"/>
              </a:ext>
            </a:extLst>
          </p:cNvPr>
          <p:cNvSpPr>
            <a:spLocks noGrp="1"/>
          </p:cNvSpPr>
          <p:nvPr>
            <p:ph type="body" sz="quarter" idx="14" hasCustomPrompt="1"/>
          </p:nvPr>
        </p:nvSpPr>
        <p:spPr bwMode="gray">
          <a:xfrm>
            <a:off x="323850" y="1748900"/>
            <a:ext cx="2386584" cy="822960"/>
          </a:xfrm>
        </p:spPr>
        <p:txBody>
          <a:bodyPr lIns="91440" tIns="91440" rIns="91440" bIns="45720" anchor="t"/>
          <a:lstStyle>
            <a:lvl1pPr marL="0" indent="0" algn="l">
              <a:buNone/>
              <a:defRPr sz="1200">
                <a:latin typeface="+mj-lt"/>
              </a:defRPr>
            </a:lvl1pPr>
          </a:lstStyle>
          <a:p>
            <a:pPr lvl="0"/>
            <a:r>
              <a:rPr lang="en-US"/>
              <a:t>Text</a:t>
            </a:r>
          </a:p>
        </p:txBody>
      </p:sp>
      <p:sp>
        <p:nvSpPr>
          <p:cNvPr id="21" name="Text Placeholder 5">
            <a:extLst>
              <a:ext uri="{FF2B5EF4-FFF2-40B4-BE49-F238E27FC236}">
                <a16:creationId xmlns:a16="http://schemas.microsoft.com/office/drawing/2014/main" id="{24221231-F65C-444E-86F3-11E362190CDA}"/>
              </a:ext>
            </a:extLst>
          </p:cNvPr>
          <p:cNvSpPr>
            <a:spLocks noGrp="1"/>
          </p:cNvSpPr>
          <p:nvPr>
            <p:ph type="body" sz="quarter" idx="15" hasCustomPrompt="1"/>
          </p:nvPr>
        </p:nvSpPr>
        <p:spPr bwMode="gray">
          <a:xfrm>
            <a:off x="323850" y="2747639"/>
            <a:ext cx="2386584" cy="822960"/>
          </a:xfrm>
        </p:spPr>
        <p:txBody>
          <a:bodyPr lIns="91440" tIns="91440" rIns="91440" bIns="45720" anchor="t"/>
          <a:lstStyle>
            <a:lvl1pPr marL="0" indent="0" algn="l">
              <a:buNone/>
              <a:defRPr sz="1200">
                <a:latin typeface="+mj-lt"/>
              </a:defRPr>
            </a:lvl1pPr>
          </a:lstStyle>
          <a:p>
            <a:pPr lvl="0"/>
            <a:r>
              <a:rPr lang="en-US"/>
              <a:t>Text</a:t>
            </a:r>
          </a:p>
        </p:txBody>
      </p:sp>
      <p:sp>
        <p:nvSpPr>
          <p:cNvPr id="22" name="Text Placeholder 5">
            <a:extLst>
              <a:ext uri="{FF2B5EF4-FFF2-40B4-BE49-F238E27FC236}">
                <a16:creationId xmlns:a16="http://schemas.microsoft.com/office/drawing/2014/main" id="{2482BD1E-38F6-47D7-BBAC-A70C8E7A28F6}"/>
              </a:ext>
            </a:extLst>
          </p:cNvPr>
          <p:cNvSpPr>
            <a:spLocks noGrp="1"/>
          </p:cNvSpPr>
          <p:nvPr>
            <p:ph type="body" sz="quarter" idx="16" hasCustomPrompt="1"/>
          </p:nvPr>
        </p:nvSpPr>
        <p:spPr bwMode="gray">
          <a:xfrm>
            <a:off x="323850" y="3746377"/>
            <a:ext cx="2386584" cy="822960"/>
          </a:xfrm>
        </p:spPr>
        <p:txBody>
          <a:bodyPr lIns="91440" tIns="91440" rIns="91440" bIns="45720" anchor="t"/>
          <a:lstStyle>
            <a:lvl1pPr marL="0" indent="0" algn="l">
              <a:buNone/>
              <a:defRPr sz="1200">
                <a:latin typeface="+mj-lt"/>
              </a:defRPr>
            </a:lvl1pPr>
          </a:lstStyle>
          <a:p>
            <a:pPr lvl="0"/>
            <a:r>
              <a:rPr lang="en-US"/>
              <a:t>Text</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2" name="Text Placeholder 4">
            <a:extLst>
              <a:ext uri="{FF2B5EF4-FFF2-40B4-BE49-F238E27FC236}">
                <a16:creationId xmlns:a16="http://schemas.microsoft.com/office/drawing/2014/main" id="{20E81642-44FE-49E3-9BF9-79C2AC852D3A}"/>
              </a:ext>
            </a:extLst>
          </p:cNvPr>
          <p:cNvSpPr>
            <a:spLocks noGrp="1"/>
          </p:cNvSpPr>
          <p:nvPr>
            <p:ph type="body" sz="quarter" idx="10"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19" name="Text Placeholder 5">
            <a:extLst>
              <a:ext uri="{FF2B5EF4-FFF2-40B4-BE49-F238E27FC236}">
                <a16:creationId xmlns:a16="http://schemas.microsoft.com/office/drawing/2014/main" id="{DF47391B-86BB-448B-BDAB-35ECA05C01C8}"/>
              </a:ext>
            </a:extLst>
          </p:cNvPr>
          <p:cNvSpPr>
            <a:spLocks noGrp="1"/>
          </p:cNvSpPr>
          <p:nvPr>
            <p:ph type="body" sz="quarter" idx="13" hasCustomPrompt="1"/>
          </p:nvPr>
        </p:nvSpPr>
        <p:spPr bwMode="gray">
          <a:xfrm>
            <a:off x="2894197" y="1748900"/>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3" name="Text Placeholder 5">
            <a:extLst>
              <a:ext uri="{FF2B5EF4-FFF2-40B4-BE49-F238E27FC236}">
                <a16:creationId xmlns:a16="http://schemas.microsoft.com/office/drawing/2014/main" id="{DFD8F45F-7B56-4332-AF85-2AE6A07C0D23}"/>
              </a:ext>
            </a:extLst>
          </p:cNvPr>
          <p:cNvSpPr>
            <a:spLocks noGrp="1"/>
          </p:cNvSpPr>
          <p:nvPr>
            <p:ph type="body" sz="quarter" idx="17" hasCustomPrompt="1"/>
          </p:nvPr>
        </p:nvSpPr>
        <p:spPr bwMode="gray">
          <a:xfrm>
            <a:off x="2894197" y="2747639"/>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4" name="Text Placeholder 5">
            <a:extLst>
              <a:ext uri="{FF2B5EF4-FFF2-40B4-BE49-F238E27FC236}">
                <a16:creationId xmlns:a16="http://schemas.microsoft.com/office/drawing/2014/main" id="{CDE47660-6FF5-4273-927F-10B15F30F6BA}"/>
              </a:ext>
            </a:extLst>
          </p:cNvPr>
          <p:cNvSpPr>
            <a:spLocks noGrp="1"/>
          </p:cNvSpPr>
          <p:nvPr>
            <p:ph type="body" sz="quarter" idx="18" hasCustomPrompt="1"/>
          </p:nvPr>
        </p:nvSpPr>
        <p:spPr bwMode="gray">
          <a:xfrm>
            <a:off x="2894197" y="3746377"/>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5" name="Text Placeholder 5">
            <a:extLst>
              <a:ext uri="{FF2B5EF4-FFF2-40B4-BE49-F238E27FC236}">
                <a16:creationId xmlns:a16="http://schemas.microsoft.com/office/drawing/2014/main" id="{A0B1C8B2-9DC8-4FF8-A533-631CF381CF76}"/>
              </a:ext>
            </a:extLst>
          </p:cNvPr>
          <p:cNvSpPr>
            <a:spLocks noGrp="1"/>
          </p:cNvSpPr>
          <p:nvPr>
            <p:ph type="body" sz="quarter" idx="19" hasCustomPrompt="1"/>
          </p:nvPr>
        </p:nvSpPr>
        <p:spPr bwMode="gray">
          <a:xfrm>
            <a:off x="5948046" y="1748900"/>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6" name="Text Placeholder 5">
            <a:extLst>
              <a:ext uri="{FF2B5EF4-FFF2-40B4-BE49-F238E27FC236}">
                <a16:creationId xmlns:a16="http://schemas.microsoft.com/office/drawing/2014/main" id="{CDB831E6-1489-49ED-9F9D-7DAAC230B4E6}"/>
              </a:ext>
            </a:extLst>
          </p:cNvPr>
          <p:cNvSpPr>
            <a:spLocks noGrp="1"/>
          </p:cNvSpPr>
          <p:nvPr>
            <p:ph type="body" sz="quarter" idx="20" hasCustomPrompt="1"/>
          </p:nvPr>
        </p:nvSpPr>
        <p:spPr bwMode="gray">
          <a:xfrm>
            <a:off x="5948046" y="2747639"/>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7" name="Text Placeholder 5">
            <a:extLst>
              <a:ext uri="{FF2B5EF4-FFF2-40B4-BE49-F238E27FC236}">
                <a16:creationId xmlns:a16="http://schemas.microsoft.com/office/drawing/2014/main" id="{63D5D76A-D62F-4F95-80F9-A22030B23127}"/>
              </a:ext>
            </a:extLst>
          </p:cNvPr>
          <p:cNvSpPr>
            <a:spLocks noGrp="1"/>
          </p:cNvSpPr>
          <p:nvPr>
            <p:ph type="body" sz="quarter" idx="21" hasCustomPrompt="1"/>
          </p:nvPr>
        </p:nvSpPr>
        <p:spPr bwMode="gray">
          <a:xfrm>
            <a:off x="5948046" y="3746377"/>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8" name="Text Placeholder 5">
            <a:extLst>
              <a:ext uri="{FF2B5EF4-FFF2-40B4-BE49-F238E27FC236}">
                <a16:creationId xmlns:a16="http://schemas.microsoft.com/office/drawing/2014/main" id="{9F96D3A1-11B2-4382-8EB9-8DA25C910034}"/>
              </a:ext>
            </a:extLst>
          </p:cNvPr>
          <p:cNvSpPr>
            <a:spLocks noGrp="1"/>
          </p:cNvSpPr>
          <p:nvPr>
            <p:ph type="body" sz="quarter" idx="22" hasCustomPrompt="1"/>
          </p:nvPr>
        </p:nvSpPr>
        <p:spPr bwMode="gray">
          <a:xfrm>
            <a:off x="2894197" y="1074738"/>
            <a:ext cx="2871216" cy="539496"/>
          </a:xfrm>
        </p:spPr>
        <p:txBody>
          <a:bodyPr lIns="91440" tIns="45720" rIns="91440" bIns="45720" anchor="ctr"/>
          <a:lstStyle>
            <a:lvl1pPr marL="0" indent="0" algn="l">
              <a:buNone/>
              <a:defRPr sz="1400">
                <a:solidFill>
                  <a:schemeClr val="accent1"/>
                </a:solidFill>
                <a:latin typeface="+mj-lt"/>
              </a:defRPr>
            </a:lvl1pPr>
          </a:lstStyle>
          <a:p>
            <a:pPr lvl="0"/>
            <a:r>
              <a:rPr lang="en-US"/>
              <a:t>Title</a:t>
            </a:r>
          </a:p>
        </p:txBody>
      </p:sp>
      <p:sp>
        <p:nvSpPr>
          <p:cNvPr id="29" name="Text Placeholder 5">
            <a:extLst>
              <a:ext uri="{FF2B5EF4-FFF2-40B4-BE49-F238E27FC236}">
                <a16:creationId xmlns:a16="http://schemas.microsoft.com/office/drawing/2014/main" id="{A80A609B-1E9B-43D5-9C67-882D8D8F76A0}"/>
              </a:ext>
            </a:extLst>
          </p:cNvPr>
          <p:cNvSpPr>
            <a:spLocks noGrp="1"/>
          </p:cNvSpPr>
          <p:nvPr>
            <p:ph type="body" sz="quarter" idx="23" hasCustomPrompt="1"/>
          </p:nvPr>
        </p:nvSpPr>
        <p:spPr bwMode="gray">
          <a:xfrm>
            <a:off x="5948046" y="1074738"/>
            <a:ext cx="2871216" cy="539496"/>
          </a:xfrm>
        </p:spPr>
        <p:txBody>
          <a:bodyPr lIns="91440" tIns="45720" rIns="91440" bIns="45720" anchor="ctr"/>
          <a:lstStyle>
            <a:lvl1pPr marL="0" indent="0" algn="l">
              <a:buNone/>
              <a:defRPr sz="1400">
                <a:solidFill>
                  <a:schemeClr val="accent4"/>
                </a:solidFill>
                <a:latin typeface="+mj-lt"/>
              </a:defRPr>
            </a:lvl1pPr>
          </a:lstStyle>
          <a:p>
            <a:pPr lvl="0"/>
            <a:r>
              <a:rPr lang="en-US"/>
              <a:t>Title</a:t>
            </a:r>
          </a:p>
        </p:txBody>
      </p:sp>
      <p:sp>
        <p:nvSpPr>
          <p:cNvPr id="30" name="Slide Number Placeholder 5">
            <a:extLst>
              <a:ext uri="{FF2B5EF4-FFF2-40B4-BE49-F238E27FC236}">
                <a16:creationId xmlns:a16="http://schemas.microsoft.com/office/drawing/2014/main" id="{F8BDC0A1-E206-43E6-8C31-961BEAD68254}"/>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16036017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invGray">
          <a:xfrm>
            <a:off x="227661" y="987574"/>
            <a:ext cx="420624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6" name="Content Placeholder 2">
            <a:extLst>
              <a:ext uri="{FF2B5EF4-FFF2-40B4-BE49-F238E27FC236}">
                <a16:creationId xmlns:a16="http://schemas.microsoft.com/office/drawing/2014/main" id="{8F0C999C-E8DD-4EB6-823D-52177C9EEB31}"/>
              </a:ext>
            </a:extLst>
          </p:cNvPr>
          <p:cNvSpPr>
            <a:spLocks noGrp="1"/>
          </p:cNvSpPr>
          <p:nvPr>
            <p:ph idx="11" hasCustomPrompt="1"/>
          </p:nvPr>
        </p:nvSpPr>
        <p:spPr bwMode="invGray">
          <a:xfrm>
            <a:off x="4598493" y="987574"/>
            <a:ext cx="420624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F4096816-C8D8-4D33-ADC6-A0DDE3C6E31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5" name="Text Placeholder 4">
            <a:extLst>
              <a:ext uri="{FF2B5EF4-FFF2-40B4-BE49-F238E27FC236}">
                <a16:creationId xmlns:a16="http://schemas.microsoft.com/office/drawing/2014/main" id="{EA2E3C4D-A53B-49B6-90E2-150065B8751E}"/>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7" name="Slide Number Placeholder 5">
            <a:extLst>
              <a:ext uri="{FF2B5EF4-FFF2-40B4-BE49-F238E27FC236}">
                <a16:creationId xmlns:a16="http://schemas.microsoft.com/office/drawing/2014/main" id="{2C033311-3EA2-455A-ADC5-5B2A99347282}"/>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4" name="Picture 3" descr="Text&#10;&#10;Description automatically generated">
            <a:extLst>
              <a:ext uri="{FF2B5EF4-FFF2-40B4-BE49-F238E27FC236}">
                <a16:creationId xmlns:a16="http://schemas.microsoft.com/office/drawing/2014/main" id="{7940566F-44F4-4923-9C70-52D6EF6096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379292724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gray">
          <a:xfrm>
            <a:off x="333375" y="1824673"/>
            <a:ext cx="2075688" cy="2075688"/>
          </a:xfrm>
          <a:prstGeom prst="ellipse">
            <a:avLst/>
          </a:prstGeom>
        </p:spPr>
        <p:txBody>
          <a:bodyPr anchor="ctr"/>
          <a:lstStyle>
            <a:lvl1pPr marL="0" indent="0" algn="l">
              <a:buNone/>
              <a:defRPr sz="900">
                <a:solidFill>
                  <a:schemeClr val="tx1"/>
                </a:solidFill>
              </a:defRPr>
            </a:lvl1pPr>
          </a:lstStyle>
          <a:p>
            <a:r>
              <a:rPr lang="en-US"/>
              <a:t>Step 1: Click icon to add picture</a:t>
            </a:r>
            <a:br>
              <a:rPr lang="en-US"/>
            </a:br>
            <a:r>
              <a:rPr lang="en-US"/>
              <a:t>Step 2: Go to View &gt;&gt; Slide Master and copy the gradient shapes, close the Slide Master and paste the gradient shapes on top of the selected image</a:t>
            </a:r>
          </a:p>
        </p:txBody>
      </p:sp>
      <p:sp>
        <p:nvSpPr>
          <p:cNvPr id="5" name="Oval 4">
            <a:extLst>
              <a:ext uri="{FF2B5EF4-FFF2-40B4-BE49-F238E27FC236}">
                <a16:creationId xmlns:a16="http://schemas.microsoft.com/office/drawing/2014/main" id="{D8BAC6B4-51B9-4B47-8996-D65FBF9EDB5F}"/>
              </a:ext>
            </a:extLst>
          </p:cNvPr>
          <p:cNvSpPr>
            <a:spLocks noChangeAspect="1"/>
          </p:cNvSpPr>
          <p:nvPr userDrawn="1"/>
        </p:nvSpPr>
        <p:spPr>
          <a:xfrm>
            <a:off x="338328" y="1824038"/>
            <a:ext cx="2075688" cy="2075688"/>
          </a:xfrm>
          <a:prstGeom prst="ellipse">
            <a:avLst/>
          </a:prstGeom>
          <a:gradFill>
            <a:gsLst>
              <a:gs pos="48000">
                <a:schemeClr val="accent1">
                  <a:alpha val="0"/>
                </a:schemeClr>
              </a:gs>
              <a:gs pos="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6D67A50-8F02-4A68-A376-32DC985938EC}"/>
              </a:ext>
            </a:extLst>
          </p:cNvPr>
          <p:cNvSpPr>
            <a:spLocks noChangeAspect="1"/>
          </p:cNvSpPr>
          <p:nvPr/>
        </p:nvSpPr>
        <p:spPr bwMode="gray">
          <a:xfrm>
            <a:off x="1069009" y="1398595"/>
            <a:ext cx="2075687" cy="2075688"/>
          </a:xfrm>
          <a:prstGeom prst="ellipse">
            <a:avLst/>
          </a:prstGeom>
          <a:gradFill flip="none" rotWithShape="1">
            <a:gsLst>
              <a:gs pos="43000">
                <a:schemeClr val="accent4">
                  <a:alpha val="13000"/>
                </a:schemeClr>
              </a:gs>
              <a:gs pos="8000">
                <a:schemeClr val="accent4"/>
              </a:gs>
              <a:gs pos="71000">
                <a:schemeClr val="accent4">
                  <a:alpha val="0"/>
                </a:schemeClr>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gray">
          <a:xfrm>
            <a:off x="3350727" y="1074738"/>
            <a:ext cx="5458968" cy="3493008"/>
          </a:xfrm>
        </p:spPr>
        <p:txBody>
          <a:bodyPr lIns="0" tIns="0" rIns="0" bIns="0" anchor="ctr"/>
          <a:lstStyle>
            <a:lvl1pPr marL="0" indent="0" algn="ctr">
              <a:buNone/>
              <a:defRPr>
                <a:latin typeface="Raleway Light" pitchFamily="2" charset="0"/>
              </a:defRPr>
            </a:lvl1pPr>
          </a:lstStyle>
          <a:p>
            <a:pPr lvl="0"/>
            <a:r>
              <a:rPr lang="en-US"/>
              <a:t>Quote/Introduction text</a:t>
            </a:r>
          </a:p>
        </p:txBody>
      </p:sp>
      <p:sp>
        <p:nvSpPr>
          <p:cNvPr id="7" name="Text Placeholder 4">
            <a:extLst>
              <a:ext uri="{FF2B5EF4-FFF2-40B4-BE49-F238E27FC236}">
                <a16:creationId xmlns:a16="http://schemas.microsoft.com/office/drawing/2014/main" id="{09468FF4-883B-440C-A361-DDE3DFD3EE4E}"/>
              </a:ext>
            </a:extLst>
          </p:cNvPr>
          <p:cNvSpPr>
            <a:spLocks noGrp="1"/>
          </p:cNvSpPr>
          <p:nvPr>
            <p:ph type="body" sz="quarter" idx="12"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8" name="Slide Number Placeholder 5">
            <a:extLst>
              <a:ext uri="{FF2B5EF4-FFF2-40B4-BE49-F238E27FC236}">
                <a16:creationId xmlns:a16="http://schemas.microsoft.com/office/drawing/2014/main" id="{A92DAC0C-0041-4AFD-9731-53E9009978EA}"/>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2865242113"/>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para with desig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gray">
          <a:xfrm>
            <a:off x="320674" y="1074738"/>
            <a:ext cx="5669280" cy="1005840"/>
          </a:xfrm>
        </p:spPr>
        <p:txBody>
          <a:bodyPr lIns="0" tIns="0" rIns="0" bIns="0" anchor="ctr"/>
          <a:lstStyle>
            <a:lvl1pPr marL="0" indent="0" algn="l">
              <a:buNone/>
              <a:defRPr>
                <a:latin typeface="Raleway Light" pitchFamily="2" charset="0"/>
              </a:defRPr>
            </a:lvl1pPr>
          </a:lstStyle>
          <a:p>
            <a:pPr lvl="0"/>
            <a:r>
              <a:rPr lang="en-US"/>
              <a:t>Text</a:t>
            </a:r>
          </a:p>
        </p:txBody>
      </p:sp>
      <p:sp>
        <p:nvSpPr>
          <p:cNvPr id="7" name="Text Placeholder 4">
            <a:extLst>
              <a:ext uri="{FF2B5EF4-FFF2-40B4-BE49-F238E27FC236}">
                <a16:creationId xmlns:a16="http://schemas.microsoft.com/office/drawing/2014/main" id="{A231BA4B-8E51-4730-9569-847C0722DAC8}"/>
              </a:ext>
            </a:extLst>
          </p:cNvPr>
          <p:cNvSpPr>
            <a:spLocks noGrp="1"/>
          </p:cNvSpPr>
          <p:nvPr>
            <p:ph type="body" sz="quarter" idx="1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8" name="Text Placeholder 5">
            <a:extLst>
              <a:ext uri="{FF2B5EF4-FFF2-40B4-BE49-F238E27FC236}">
                <a16:creationId xmlns:a16="http://schemas.microsoft.com/office/drawing/2014/main" id="{D36EF7ED-6900-4FD5-AA62-B93F5B77D31D}"/>
              </a:ext>
            </a:extLst>
          </p:cNvPr>
          <p:cNvSpPr>
            <a:spLocks noGrp="1"/>
          </p:cNvSpPr>
          <p:nvPr>
            <p:ph type="body" sz="quarter" idx="13" hasCustomPrompt="1"/>
          </p:nvPr>
        </p:nvSpPr>
        <p:spPr bwMode="gray">
          <a:xfrm>
            <a:off x="320674" y="2320050"/>
            <a:ext cx="5669280" cy="1005840"/>
          </a:xfrm>
        </p:spPr>
        <p:txBody>
          <a:bodyPr lIns="0" tIns="0" rIns="0" bIns="0" anchor="ctr"/>
          <a:lstStyle>
            <a:lvl1pPr marL="0" indent="0" algn="l">
              <a:buNone/>
              <a:defRPr>
                <a:latin typeface="Raleway Light" pitchFamily="2" charset="0"/>
              </a:defRPr>
            </a:lvl1pPr>
          </a:lstStyle>
          <a:p>
            <a:pPr lvl="0"/>
            <a:r>
              <a:rPr lang="en-US"/>
              <a:t>Text</a:t>
            </a:r>
          </a:p>
        </p:txBody>
      </p:sp>
      <p:sp>
        <p:nvSpPr>
          <p:cNvPr id="9" name="Text Placeholder 5">
            <a:extLst>
              <a:ext uri="{FF2B5EF4-FFF2-40B4-BE49-F238E27FC236}">
                <a16:creationId xmlns:a16="http://schemas.microsoft.com/office/drawing/2014/main" id="{ED4A2992-ECB4-49A6-8DA5-345891EC76FE}"/>
              </a:ext>
            </a:extLst>
          </p:cNvPr>
          <p:cNvSpPr>
            <a:spLocks noGrp="1"/>
          </p:cNvSpPr>
          <p:nvPr>
            <p:ph type="body" sz="quarter" idx="14" hasCustomPrompt="1"/>
          </p:nvPr>
        </p:nvSpPr>
        <p:spPr bwMode="gray">
          <a:xfrm>
            <a:off x="320674" y="3565362"/>
            <a:ext cx="5669280" cy="1005840"/>
          </a:xfrm>
        </p:spPr>
        <p:txBody>
          <a:bodyPr lIns="0" tIns="0" rIns="0" bIns="0" anchor="ctr"/>
          <a:lstStyle>
            <a:lvl1pPr marL="0" indent="0" algn="l">
              <a:buNone/>
              <a:defRPr>
                <a:latin typeface="Raleway Light" pitchFamily="2" charset="0"/>
              </a:defRPr>
            </a:lvl1pPr>
          </a:lstStyle>
          <a:p>
            <a:pPr lvl="0"/>
            <a:r>
              <a:rPr lang="en-US"/>
              <a:t>Text</a:t>
            </a:r>
          </a:p>
        </p:txBody>
      </p:sp>
      <p:sp>
        <p:nvSpPr>
          <p:cNvPr id="15" name="Arc 14">
            <a:extLst>
              <a:ext uri="{FF2B5EF4-FFF2-40B4-BE49-F238E27FC236}">
                <a16:creationId xmlns:a16="http://schemas.microsoft.com/office/drawing/2014/main" id="{DAEC8E06-34A8-456E-9A2E-696A684F3B89}"/>
              </a:ext>
            </a:extLst>
          </p:cNvPr>
          <p:cNvSpPr>
            <a:spLocks noChangeAspect="1"/>
          </p:cNvSpPr>
          <p:nvPr userDrawn="1"/>
        </p:nvSpPr>
        <p:spPr bwMode="gray">
          <a:xfrm>
            <a:off x="6539277" y="1276379"/>
            <a:ext cx="3047999" cy="3047999"/>
          </a:xfrm>
          <a:prstGeom prst="arc">
            <a:avLst>
              <a:gd name="adj1" fmla="val 5277044"/>
              <a:gd name="adj2" fmla="val 16275839"/>
            </a:avLst>
          </a:prstGeom>
          <a:ln w="47625">
            <a:gradFill flip="none" rotWithShape="1">
              <a:gsLst>
                <a:gs pos="0">
                  <a:schemeClr val="bg1">
                    <a:alpha val="0"/>
                  </a:schemeClr>
                </a:gs>
                <a:gs pos="50000">
                  <a:schemeClr val="accent6"/>
                </a:gs>
                <a:gs pos="6000">
                  <a:schemeClr val="accent6">
                    <a:lumMod val="25000"/>
                    <a:lumOff val="75000"/>
                  </a:schemeClr>
                </a:gs>
                <a:gs pos="94000">
                  <a:schemeClr val="accent6">
                    <a:lumMod val="25000"/>
                    <a:lumOff val="75000"/>
                  </a:schemeClr>
                </a:gs>
                <a:gs pos="100000">
                  <a:schemeClr val="bg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FEA2561D-8307-4588-B581-F9B15BE8CF14}"/>
              </a:ext>
            </a:extLst>
          </p:cNvPr>
          <p:cNvSpPr>
            <a:spLocks noChangeAspect="1"/>
          </p:cNvSpPr>
          <p:nvPr userDrawn="1"/>
        </p:nvSpPr>
        <p:spPr bwMode="gray">
          <a:xfrm>
            <a:off x="6850080" y="3660489"/>
            <a:ext cx="886968" cy="886968"/>
          </a:xfrm>
          <a:prstGeom prst="ellipse">
            <a:avLst/>
          </a:prstGeom>
          <a:gradFill flip="none" rotWithShape="1">
            <a:gsLst>
              <a:gs pos="58000">
                <a:srgbClr val="039BDA">
                  <a:alpha val="30000"/>
                </a:srgbClr>
              </a:gs>
              <a:gs pos="9000">
                <a:schemeClr val="accent1"/>
              </a:gs>
              <a:gs pos="84000">
                <a:schemeClr val="accent1">
                  <a:alpha val="0"/>
                </a:schemeClr>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2EA899-5726-4F3E-A809-0837BD902FD6}"/>
              </a:ext>
            </a:extLst>
          </p:cNvPr>
          <p:cNvSpPr>
            <a:spLocks noChangeAspect="1"/>
          </p:cNvSpPr>
          <p:nvPr userDrawn="1"/>
        </p:nvSpPr>
        <p:spPr bwMode="gray">
          <a:xfrm>
            <a:off x="6850080" y="1089026"/>
            <a:ext cx="886968" cy="886968"/>
          </a:xfrm>
          <a:prstGeom prst="ellipse">
            <a:avLst/>
          </a:prstGeom>
          <a:gradFill flip="none" rotWithShape="1">
            <a:gsLst>
              <a:gs pos="58000">
                <a:srgbClr val="039BDA">
                  <a:alpha val="30000"/>
                </a:srgbClr>
              </a:gs>
              <a:gs pos="9000">
                <a:schemeClr val="accent1"/>
              </a:gs>
              <a:gs pos="89000">
                <a:schemeClr val="accent1">
                  <a:alpha val="0"/>
                </a:schemeClr>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7EB26C2-51F4-4065-B6A9-87F434601DAA}"/>
              </a:ext>
            </a:extLst>
          </p:cNvPr>
          <p:cNvSpPr>
            <a:spLocks noChangeAspect="1"/>
          </p:cNvSpPr>
          <p:nvPr userDrawn="1"/>
        </p:nvSpPr>
        <p:spPr bwMode="gray">
          <a:xfrm>
            <a:off x="6181530" y="2392656"/>
            <a:ext cx="886968" cy="886968"/>
          </a:xfrm>
          <a:prstGeom prst="ellipse">
            <a:avLst/>
          </a:prstGeom>
          <a:gradFill flip="none" rotWithShape="1">
            <a:gsLst>
              <a:gs pos="58000">
                <a:srgbClr val="039BDA">
                  <a:alpha val="30000"/>
                </a:srgbClr>
              </a:gs>
              <a:gs pos="9000">
                <a:schemeClr val="accent1"/>
              </a:gs>
              <a:gs pos="98000">
                <a:schemeClr val="accent1">
                  <a:alpha val="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6A5894C-C2FB-4596-8344-A3D810813E02}"/>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314802501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images 1">
    <p:spTree>
      <p:nvGrpSpPr>
        <p:cNvPr id="1" name=""/>
        <p:cNvGrpSpPr/>
        <p:nvPr/>
      </p:nvGrpSpPr>
      <p:grpSpPr>
        <a:xfrm>
          <a:off x="0" y="0"/>
          <a:ext cx="0" cy="0"/>
          <a:chOff x="0" y="0"/>
          <a:chExt cx="0" cy="0"/>
        </a:xfrm>
      </p:grpSpPr>
      <p:sp>
        <p:nvSpPr>
          <p:cNvPr id="22" name="Picture Placeholder 3">
            <a:extLst>
              <a:ext uri="{FF2B5EF4-FFF2-40B4-BE49-F238E27FC236}">
                <a16:creationId xmlns:a16="http://schemas.microsoft.com/office/drawing/2014/main" id="{95F79ED8-DE62-4265-BF98-CA8F3250F44E}"/>
              </a:ext>
            </a:extLst>
          </p:cNvPr>
          <p:cNvSpPr>
            <a:spLocks noGrp="1" noChangeAspect="1"/>
          </p:cNvSpPr>
          <p:nvPr>
            <p:ph type="pic" sz="quarter" idx="15" hasCustomPrompt="1"/>
          </p:nvPr>
        </p:nvSpPr>
        <p:spPr bwMode="gray">
          <a:xfrm>
            <a:off x="320054" y="3159283"/>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24" name="Picture Placeholder 3">
            <a:extLst>
              <a:ext uri="{FF2B5EF4-FFF2-40B4-BE49-F238E27FC236}">
                <a16:creationId xmlns:a16="http://schemas.microsoft.com/office/drawing/2014/main" id="{23DF603E-3B4A-4E51-8C9E-306B088CC2B0}"/>
              </a:ext>
            </a:extLst>
          </p:cNvPr>
          <p:cNvSpPr>
            <a:spLocks noGrp="1" noChangeAspect="1"/>
          </p:cNvSpPr>
          <p:nvPr>
            <p:ph type="pic" sz="quarter" idx="17" hasCustomPrompt="1"/>
          </p:nvPr>
        </p:nvSpPr>
        <p:spPr bwMode="gray">
          <a:xfrm>
            <a:off x="7610829" y="3159283"/>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23" name="Picture Placeholder 3">
            <a:extLst>
              <a:ext uri="{FF2B5EF4-FFF2-40B4-BE49-F238E27FC236}">
                <a16:creationId xmlns:a16="http://schemas.microsoft.com/office/drawing/2014/main" id="{8079FDD0-E93A-4BF9-AE06-64395560F12E}"/>
              </a:ext>
            </a:extLst>
          </p:cNvPr>
          <p:cNvSpPr>
            <a:spLocks noGrp="1" noChangeAspect="1"/>
          </p:cNvSpPr>
          <p:nvPr>
            <p:ph type="pic" sz="quarter" idx="16" hasCustomPrompt="1"/>
          </p:nvPr>
        </p:nvSpPr>
        <p:spPr bwMode="gray">
          <a:xfrm>
            <a:off x="7610829" y="131024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gray">
          <a:xfrm>
            <a:off x="320054" y="131314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15" name="Oval 14">
            <a:extLst>
              <a:ext uri="{FF2B5EF4-FFF2-40B4-BE49-F238E27FC236}">
                <a16:creationId xmlns:a16="http://schemas.microsoft.com/office/drawing/2014/main" id="{AD321218-61CD-4A7C-A430-F5A1DDE9AD9B}"/>
              </a:ext>
            </a:extLst>
          </p:cNvPr>
          <p:cNvSpPr>
            <a:spLocks noChangeAspect="1"/>
          </p:cNvSpPr>
          <p:nvPr userDrawn="1"/>
        </p:nvSpPr>
        <p:spPr bwMode="gray">
          <a:xfrm>
            <a:off x="315482" y="1316736"/>
            <a:ext cx="1197864" cy="1197864"/>
          </a:xfrm>
          <a:prstGeom prst="ellipse">
            <a:avLst/>
          </a:prstGeom>
          <a:gradFill flip="none" rotWithShape="1">
            <a:gsLst>
              <a:gs pos="47000">
                <a:schemeClr val="accent1">
                  <a:alpha val="0"/>
                </a:schemeClr>
              </a:gs>
              <a:gs pos="0">
                <a:schemeClr val="accent1"/>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5" name="Oval 24">
            <a:extLst>
              <a:ext uri="{FF2B5EF4-FFF2-40B4-BE49-F238E27FC236}">
                <a16:creationId xmlns:a16="http://schemas.microsoft.com/office/drawing/2014/main" id="{835E1044-5A44-4BFE-89AF-ACDEEA2B4BF2}"/>
              </a:ext>
            </a:extLst>
          </p:cNvPr>
          <p:cNvSpPr>
            <a:spLocks noChangeAspect="1"/>
          </p:cNvSpPr>
          <p:nvPr userDrawn="1"/>
        </p:nvSpPr>
        <p:spPr bwMode="gray">
          <a:xfrm>
            <a:off x="315482" y="3163824"/>
            <a:ext cx="1197864" cy="1197864"/>
          </a:xfrm>
          <a:prstGeom prst="ellipse">
            <a:avLst/>
          </a:prstGeom>
          <a:gradFill flip="none" rotWithShape="1">
            <a:gsLst>
              <a:gs pos="47000">
                <a:schemeClr val="accent4">
                  <a:alpha val="0"/>
                </a:schemeClr>
              </a:gs>
              <a:gs pos="0">
                <a:schemeClr val="accent4"/>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6" name="Oval 25">
            <a:extLst>
              <a:ext uri="{FF2B5EF4-FFF2-40B4-BE49-F238E27FC236}">
                <a16:creationId xmlns:a16="http://schemas.microsoft.com/office/drawing/2014/main" id="{058BCB6D-0CAC-42F5-AA2A-440E5D9D92B4}"/>
              </a:ext>
            </a:extLst>
          </p:cNvPr>
          <p:cNvSpPr>
            <a:spLocks noChangeAspect="1"/>
          </p:cNvSpPr>
          <p:nvPr userDrawn="1"/>
        </p:nvSpPr>
        <p:spPr bwMode="gray">
          <a:xfrm>
            <a:off x="7606257" y="3163824"/>
            <a:ext cx="1197864" cy="1197864"/>
          </a:xfrm>
          <a:prstGeom prst="ellipse">
            <a:avLst/>
          </a:prstGeom>
          <a:gradFill flip="none" rotWithShape="1">
            <a:gsLst>
              <a:gs pos="47000">
                <a:schemeClr val="accent3">
                  <a:alpha val="0"/>
                </a:schemeClr>
              </a:gs>
              <a:gs pos="8000">
                <a:schemeClr val="accent3"/>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7" name="Oval 26">
            <a:extLst>
              <a:ext uri="{FF2B5EF4-FFF2-40B4-BE49-F238E27FC236}">
                <a16:creationId xmlns:a16="http://schemas.microsoft.com/office/drawing/2014/main" id="{74BE5BC6-9E7F-4FC5-9732-D81384AB690C}"/>
              </a:ext>
            </a:extLst>
          </p:cNvPr>
          <p:cNvSpPr>
            <a:spLocks noChangeAspect="1"/>
          </p:cNvSpPr>
          <p:nvPr userDrawn="1"/>
        </p:nvSpPr>
        <p:spPr bwMode="gray">
          <a:xfrm>
            <a:off x="7606257" y="1305676"/>
            <a:ext cx="1197864" cy="1197864"/>
          </a:xfrm>
          <a:prstGeom prst="ellipse">
            <a:avLst/>
          </a:prstGeom>
          <a:gradFill flip="none" rotWithShape="1">
            <a:gsLst>
              <a:gs pos="47000">
                <a:schemeClr val="accent2">
                  <a:alpha val="0"/>
                </a:schemeClr>
              </a:gs>
              <a:gs pos="1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gray">
          <a:xfrm>
            <a:off x="1676400" y="1083616"/>
            <a:ext cx="2838231" cy="1645920"/>
          </a:xfrm>
        </p:spPr>
        <p:txBody>
          <a:bodyPr lIns="0" tIns="0" rIns="0" bIns="0" anchor="ctr"/>
          <a:lstStyle>
            <a:lvl1pPr marL="0" indent="0">
              <a:buNone/>
              <a:defRPr>
                <a:latin typeface="Raleway Light" pitchFamily="2" charset="0"/>
              </a:defRPr>
            </a:lvl1pPr>
          </a:lstStyle>
          <a:p>
            <a:pPr lvl="0"/>
            <a:r>
              <a:rPr lang="en-US"/>
              <a:t>Text</a:t>
            </a:r>
          </a:p>
        </p:txBody>
      </p:sp>
      <p:sp>
        <p:nvSpPr>
          <p:cNvPr id="19" name="Text Placeholder 5">
            <a:extLst>
              <a:ext uri="{FF2B5EF4-FFF2-40B4-BE49-F238E27FC236}">
                <a16:creationId xmlns:a16="http://schemas.microsoft.com/office/drawing/2014/main" id="{81DB8866-7A09-49FF-8B8F-A2030E186C7D}"/>
              </a:ext>
            </a:extLst>
          </p:cNvPr>
          <p:cNvSpPr>
            <a:spLocks noGrp="1"/>
          </p:cNvSpPr>
          <p:nvPr>
            <p:ph type="body" sz="quarter" idx="12" hasCustomPrompt="1"/>
          </p:nvPr>
        </p:nvSpPr>
        <p:spPr bwMode="gray">
          <a:xfrm>
            <a:off x="1676400" y="2926080"/>
            <a:ext cx="2838231" cy="1645920"/>
          </a:xfrm>
        </p:spPr>
        <p:txBody>
          <a:bodyPr lIns="0" tIns="0" rIns="0" bIns="0" anchor="ctr"/>
          <a:lstStyle>
            <a:lvl1pPr marL="0" indent="0">
              <a:buNone/>
              <a:defRPr>
                <a:latin typeface="Raleway Light" pitchFamily="2" charset="0"/>
              </a:defRPr>
            </a:lvl1pPr>
          </a:lstStyle>
          <a:p>
            <a:pPr lvl="0"/>
            <a:r>
              <a:rPr lang="en-US"/>
              <a:t>Text</a:t>
            </a:r>
          </a:p>
        </p:txBody>
      </p:sp>
      <p:sp>
        <p:nvSpPr>
          <p:cNvPr id="20" name="Text Placeholder 5">
            <a:extLst>
              <a:ext uri="{FF2B5EF4-FFF2-40B4-BE49-F238E27FC236}">
                <a16:creationId xmlns:a16="http://schemas.microsoft.com/office/drawing/2014/main" id="{2E07EB45-86F8-4B7E-B80F-413B61F063C2}"/>
              </a:ext>
            </a:extLst>
          </p:cNvPr>
          <p:cNvSpPr>
            <a:spLocks noGrp="1"/>
          </p:cNvSpPr>
          <p:nvPr>
            <p:ph type="body" sz="quarter" idx="13" hasCustomPrompt="1"/>
          </p:nvPr>
        </p:nvSpPr>
        <p:spPr bwMode="gray">
          <a:xfrm>
            <a:off x="4639408" y="1083616"/>
            <a:ext cx="2838231" cy="1645920"/>
          </a:xfrm>
        </p:spPr>
        <p:txBody>
          <a:bodyPr lIns="0" tIns="0" rIns="0" bIns="0" anchor="ctr"/>
          <a:lstStyle>
            <a:lvl1pPr marL="0" indent="0" algn="r">
              <a:buNone/>
              <a:defRPr>
                <a:latin typeface="Raleway Light" pitchFamily="2" charset="0"/>
              </a:defRPr>
            </a:lvl1pPr>
          </a:lstStyle>
          <a:p>
            <a:pPr lvl="0"/>
            <a:r>
              <a:rPr lang="en-US"/>
              <a:t>Text</a:t>
            </a:r>
          </a:p>
        </p:txBody>
      </p:sp>
      <p:sp>
        <p:nvSpPr>
          <p:cNvPr id="21" name="Text Placeholder 5">
            <a:extLst>
              <a:ext uri="{FF2B5EF4-FFF2-40B4-BE49-F238E27FC236}">
                <a16:creationId xmlns:a16="http://schemas.microsoft.com/office/drawing/2014/main" id="{3E432386-8EA5-4AD4-BF83-1A3847D5D488}"/>
              </a:ext>
            </a:extLst>
          </p:cNvPr>
          <p:cNvSpPr>
            <a:spLocks noGrp="1"/>
          </p:cNvSpPr>
          <p:nvPr>
            <p:ph type="body" sz="quarter" idx="14" hasCustomPrompt="1"/>
          </p:nvPr>
        </p:nvSpPr>
        <p:spPr bwMode="gray">
          <a:xfrm>
            <a:off x="4639408" y="2926080"/>
            <a:ext cx="2838231" cy="1645920"/>
          </a:xfrm>
        </p:spPr>
        <p:txBody>
          <a:bodyPr lIns="0" tIns="0" rIns="0" bIns="0" anchor="ctr"/>
          <a:lstStyle>
            <a:lvl1pPr marL="0" indent="0" algn="r">
              <a:buNone/>
              <a:defRPr>
                <a:latin typeface="Raleway Light" pitchFamily="2" charset="0"/>
              </a:defRPr>
            </a:lvl1pPr>
          </a:lstStyle>
          <a:p>
            <a:pPr lvl="0"/>
            <a:r>
              <a:rPr lang="en-US"/>
              <a:t>Text</a:t>
            </a:r>
          </a:p>
        </p:txBody>
      </p:sp>
      <p:sp>
        <p:nvSpPr>
          <p:cNvPr id="16" name="Text Placeholder 4">
            <a:extLst>
              <a:ext uri="{FF2B5EF4-FFF2-40B4-BE49-F238E27FC236}">
                <a16:creationId xmlns:a16="http://schemas.microsoft.com/office/drawing/2014/main" id="{7322B76E-A710-4C85-816A-763EBC340C21}"/>
              </a:ext>
            </a:extLst>
          </p:cNvPr>
          <p:cNvSpPr>
            <a:spLocks noGrp="1"/>
          </p:cNvSpPr>
          <p:nvPr>
            <p:ph type="body" sz="quarter" idx="18"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17" name="Slide Number Placeholder 5">
            <a:extLst>
              <a:ext uri="{FF2B5EF4-FFF2-40B4-BE49-F238E27FC236}">
                <a16:creationId xmlns:a16="http://schemas.microsoft.com/office/drawing/2014/main" id="{A8B25290-40F9-4209-9003-C63D03A2B6BD}"/>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3039974999"/>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images 2">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87ECCD5F-585C-4256-9B5B-49C97CB57375}"/>
              </a:ext>
            </a:extLst>
          </p:cNvPr>
          <p:cNvSpPr>
            <a:spLocks noGrp="1" noChangeAspect="1"/>
          </p:cNvSpPr>
          <p:nvPr>
            <p:ph type="pic" sz="quarter" idx="21" hasCustomPrompt="1"/>
          </p:nvPr>
        </p:nvSpPr>
        <p:spPr bwMode="gray">
          <a:xfrm>
            <a:off x="72339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1" name="Picture Placeholder 3">
            <a:extLst>
              <a:ext uri="{FF2B5EF4-FFF2-40B4-BE49-F238E27FC236}">
                <a16:creationId xmlns:a16="http://schemas.microsoft.com/office/drawing/2014/main" id="{B21D74B9-8621-4C24-8533-7BE723A60770}"/>
              </a:ext>
            </a:extLst>
          </p:cNvPr>
          <p:cNvSpPr>
            <a:spLocks noGrp="1" noChangeAspect="1"/>
          </p:cNvSpPr>
          <p:nvPr>
            <p:ph type="pic" sz="quarter" idx="20" hasCustomPrompt="1"/>
          </p:nvPr>
        </p:nvSpPr>
        <p:spPr bwMode="gray">
          <a:xfrm>
            <a:off x="5073164"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0" name="Picture Placeholder 3">
            <a:extLst>
              <a:ext uri="{FF2B5EF4-FFF2-40B4-BE49-F238E27FC236}">
                <a16:creationId xmlns:a16="http://schemas.microsoft.com/office/drawing/2014/main" id="{0084BE70-235A-4A84-BDB3-2A7C9EDFF3D1}"/>
              </a:ext>
            </a:extLst>
          </p:cNvPr>
          <p:cNvSpPr>
            <a:spLocks noGrp="1" noChangeAspect="1"/>
          </p:cNvSpPr>
          <p:nvPr>
            <p:ph type="pic" sz="quarter" idx="19" hasCustomPrompt="1"/>
          </p:nvPr>
        </p:nvSpPr>
        <p:spPr bwMode="gray">
          <a:xfrm>
            <a:off x="28651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gray">
          <a:xfrm>
            <a:off x="7061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5" name="Oval 4">
            <a:extLst>
              <a:ext uri="{FF2B5EF4-FFF2-40B4-BE49-F238E27FC236}">
                <a16:creationId xmlns:a16="http://schemas.microsoft.com/office/drawing/2014/main" id="{9525D430-C43C-4729-86E5-DEA9E9E60E43}"/>
              </a:ext>
            </a:extLst>
          </p:cNvPr>
          <p:cNvSpPr>
            <a:spLocks noChangeAspect="1"/>
          </p:cNvSpPr>
          <p:nvPr userDrawn="1"/>
        </p:nvSpPr>
        <p:spPr>
          <a:xfrm>
            <a:off x="704088" y="1078992"/>
            <a:ext cx="1197864" cy="1197864"/>
          </a:xfrm>
          <a:prstGeom prst="ellipse">
            <a:avLst/>
          </a:prstGeom>
          <a:gradFill>
            <a:gsLst>
              <a:gs pos="47000">
                <a:schemeClr val="accent1">
                  <a:alpha val="0"/>
                </a:schemeClr>
              </a:gs>
              <a:gs pos="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D6F98B-7844-403D-B366-D998D999F999}"/>
              </a:ext>
            </a:extLst>
          </p:cNvPr>
          <p:cNvSpPr>
            <a:spLocks noChangeAspect="1"/>
          </p:cNvSpPr>
          <p:nvPr userDrawn="1"/>
        </p:nvSpPr>
        <p:spPr>
          <a:xfrm>
            <a:off x="5074920" y="1078992"/>
            <a:ext cx="1197864" cy="1197864"/>
          </a:xfrm>
          <a:prstGeom prst="ellipse">
            <a:avLst/>
          </a:prstGeom>
          <a:gradFill>
            <a:gsLst>
              <a:gs pos="47000">
                <a:schemeClr val="accent2">
                  <a:alpha val="0"/>
                </a:schemeClr>
              </a:gs>
              <a:gs pos="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068B072-953A-47FF-A114-8E7D56DE298E}"/>
              </a:ext>
            </a:extLst>
          </p:cNvPr>
          <p:cNvSpPr>
            <a:spLocks noChangeAspect="1"/>
          </p:cNvSpPr>
          <p:nvPr userDrawn="1"/>
        </p:nvSpPr>
        <p:spPr>
          <a:xfrm>
            <a:off x="7232904" y="1078992"/>
            <a:ext cx="1197864" cy="1197864"/>
          </a:xfrm>
          <a:prstGeom prst="ellipse">
            <a:avLst/>
          </a:prstGeom>
          <a:gradFill>
            <a:gsLst>
              <a:gs pos="47000">
                <a:schemeClr val="accent3">
                  <a:alpha val="0"/>
                </a:schemeClr>
              </a:gs>
              <a:gs pos="0">
                <a:schemeClr val="accent3"/>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E232DF0-A5F7-42CE-A8B7-B50478ADC87D}"/>
              </a:ext>
            </a:extLst>
          </p:cNvPr>
          <p:cNvSpPr>
            <a:spLocks noChangeAspect="1"/>
          </p:cNvSpPr>
          <p:nvPr userDrawn="1"/>
        </p:nvSpPr>
        <p:spPr>
          <a:xfrm>
            <a:off x="2862072" y="1078992"/>
            <a:ext cx="1197864" cy="1197864"/>
          </a:xfrm>
          <a:prstGeom prst="ellipse">
            <a:avLst/>
          </a:prstGeom>
          <a:gradFill>
            <a:gsLst>
              <a:gs pos="47000">
                <a:schemeClr val="accent4">
                  <a:alpha val="0"/>
                </a:schemeClr>
              </a:gs>
              <a:gs pos="0">
                <a:schemeClr val="accent4"/>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9B28-0925-453E-8BD4-72CDB513A74E}"/>
              </a:ext>
            </a:extLst>
          </p:cNvPr>
          <p:cNvSpPr>
            <a:spLocks noGrp="1"/>
          </p:cNvSpPr>
          <p:nvPr userDrawn="1">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userDrawn="1">
            <p:ph type="body" sz="quarter" idx="11" hasCustomPrompt="1"/>
          </p:nvPr>
        </p:nvSpPr>
        <p:spPr bwMode="gray">
          <a:xfrm>
            <a:off x="333252"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15" name="Text Placeholder 5">
            <a:extLst>
              <a:ext uri="{FF2B5EF4-FFF2-40B4-BE49-F238E27FC236}">
                <a16:creationId xmlns:a16="http://schemas.microsoft.com/office/drawing/2014/main" id="{C7808F05-407F-4197-BCEF-70999CAED6F0}"/>
              </a:ext>
            </a:extLst>
          </p:cNvPr>
          <p:cNvSpPr>
            <a:spLocks noGrp="1"/>
          </p:cNvSpPr>
          <p:nvPr userDrawn="1">
            <p:ph type="body" sz="quarter" idx="12" hasCustomPrompt="1"/>
          </p:nvPr>
        </p:nvSpPr>
        <p:spPr bwMode="gray">
          <a:xfrm>
            <a:off x="333252" y="2373924"/>
            <a:ext cx="1956816" cy="274320"/>
          </a:xfrm>
        </p:spPr>
        <p:txBody>
          <a:bodyPr lIns="0" tIns="0" rIns="0" bIns="0" anchor="ctr"/>
          <a:lstStyle>
            <a:lvl1pPr marL="0" indent="0" algn="ctr">
              <a:buNone/>
              <a:defRPr sz="1200">
                <a:solidFill>
                  <a:schemeClr val="accent1"/>
                </a:solidFill>
                <a:latin typeface="+mj-lt"/>
              </a:defRPr>
            </a:lvl1pPr>
          </a:lstStyle>
          <a:p>
            <a:pPr lvl="0"/>
            <a:r>
              <a:rPr lang="en-US"/>
              <a:t>Text or Name</a:t>
            </a:r>
          </a:p>
        </p:txBody>
      </p:sp>
      <p:sp>
        <p:nvSpPr>
          <p:cNvPr id="16" name="Text Placeholder 5">
            <a:extLst>
              <a:ext uri="{FF2B5EF4-FFF2-40B4-BE49-F238E27FC236}">
                <a16:creationId xmlns:a16="http://schemas.microsoft.com/office/drawing/2014/main" id="{ACD32266-B506-4017-85D4-6D3B7BFD84BB}"/>
              </a:ext>
            </a:extLst>
          </p:cNvPr>
          <p:cNvSpPr>
            <a:spLocks noGrp="1"/>
          </p:cNvSpPr>
          <p:nvPr userDrawn="1">
            <p:ph type="body" sz="quarter" idx="13" hasCustomPrompt="1"/>
          </p:nvPr>
        </p:nvSpPr>
        <p:spPr bwMode="gray">
          <a:xfrm>
            <a:off x="2504899"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17" name="Text Placeholder 5">
            <a:extLst>
              <a:ext uri="{FF2B5EF4-FFF2-40B4-BE49-F238E27FC236}">
                <a16:creationId xmlns:a16="http://schemas.microsoft.com/office/drawing/2014/main" id="{EF3D9A09-E93B-484F-B386-63D774A061AD}"/>
              </a:ext>
            </a:extLst>
          </p:cNvPr>
          <p:cNvSpPr>
            <a:spLocks noGrp="1"/>
          </p:cNvSpPr>
          <p:nvPr userDrawn="1">
            <p:ph type="body" sz="quarter" idx="14" hasCustomPrompt="1"/>
          </p:nvPr>
        </p:nvSpPr>
        <p:spPr bwMode="gray">
          <a:xfrm>
            <a:off x="2504899" y="2373924"/>
            <a:ext cx="1956816" cy="274320"/>
          </a:xfrm>
        </p:spPr>
        <p:txBody>
          <a:bodyPr lIns="0" tIns="0" rIns="0" bIns="0" anchor="ctr"/>
          <a:lstStyle>
            <a:lvl1pPr marL="0" indent="0" algn="ctr">
              <a:buNone/>
              <a:defRPr sz="1200">
                <a:solidFill>
                  <a:schemeClr val="accent4"/>
                </a:solidFill>
                <a:latin typeface="+mj-lt"/>
              </a:defRPr>
            </a:lvl1pPr>
          </a:lstStyle>
          <a:p>
            <a:pPr lvl="0"/>
            <a:r>
              <a:rPr lang="en-US"/>
              <a:t>Text or Name</a:t>
            </a:r>
          </a:p>
        </p:txBody>
      </p:sp>
      <p:sp>
        <p:nvSpPr>
          <p:cNvPr id="18" name="Text Placeholder 5">
            <a:extLst>
              <a:ext uri="{FF2B5EF4-FFF2-40B4-BE49-F238E27FC236}">
                <a16:creationId xmlns:a16="http://schemas.microsoft.com/office/drawing/2014/main" id="{9643D738-DC84-4B6E-8D85-DB4008829909}"/>
              </a:ext>
            </a:extLst>
          </p:cNvPr>
          <p:cNvSpPr>
            <a:spLocks noGrp="1"/>
          </p:cNvSpPr>
          <p:nvPr userDrawn="1">
            <p:ph type="body" sz="quarter" idx="15" hasCustomPrompt="1"/>
          </p:nvPr>
        </p:nvSpPr>
        <p:spPr bwMode="gray">
          <a:xfrm>
            <a:off x="4676546"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25" name="Text Placeholder 5">
            <a:extLst>
              <a:ext uri="{FF2B5EF4-FFF2-40B4-BE49-F238E27FC236}">
                <a16:creationId xmlns:a16="http://schemas.microsoft.com/office/drawing/2014/main" id="{C69CB2B6-4B44-44E8-8312-78C8DCE900DC}"/>
              </a:ext>
            </a:extLst>
          </p:cNvPr>
          <p:cNvSpPr>
            <a:spLocks noGrp="1"/>
          </p:cNvSpPr>
          <p:nvPr userDrawn="1">
            <p:ph type="body" sz="quarter" idx="16" hasCustomPrompt="1"/>
          </p:nvPr>
        </p:nvSpPr>
        <p:spPr bwMode="gray">
          <a:xfrm>
            <a:off x="4676546" y="2373924"/>
            <a:ext cx="1956816" cy="274320"/>
          </a:xfrm>
        </p:spPr>
        <p:txBody>
          <a:bodyPr lIns="0" tIns="0" rIns="0" bIns="0" anchor="ctr"/>
          <a:lstStyle>
            <a:lvl1pPr marL="0" indent="0" algn="ctr">
              <a:buNone/>
              <a:defRPr sz="1200">
                <a:solidFill>
                  <a:schemeClr val="accent2"/>
                </a:solidFill>
                <a:latin typeface="+mj-lt"/>
              </a:defRPr>
            </a:lvl1pPr>
          </a:lstStyle>
          <a:p>
            <a:pPr lvl="0"/>
            <a:r>
              <a:rPr lang="en-US"/>
              <a:t>Text or Name</a:t>
            </a:r>
          </a:p>
        </p:txBody>
      </p:sp>
      <p:sp>
        <p:nvSpPr>
          <p:cNvPr id="26" name="Text Placeholder 5">
            <a:extLst>
              <a:ext uri="{FF2B5EF4-FFF2-40B4-BE49-F238E27FC236}">
                <a16:creationId xmlns:a16="http://schemas.microsoft.com/office/drawing/2014/main" id="{F6ACF818-5DC5-469C-BD9D-38C2BED2F786}"/>
              </a:ext>
            </a:extLst>
          </p:cNvPr>
          <p:cNvSpPr>
            <a:spLocks noGrp="1"/>
          </p:cNvSpPr>
          <p:nvPr userDrawn="1">
            <p:ph type="body" sz="quarter" idx="17" hasCustomPrompt="1"/>
          </p:nvPr>
        </p:nvSpPr>
        <p:spPr bwMode="gray">
          <a:xfrm>
            <a:off x="6848192" y="2721928"/>
            <a:ext cx="1956816" cy="1847088"/>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27" name="Text Placeholder 5">
            <a:extLst>
              <a:ext uri="{FF2B5EF4-FFF2-40B4-BE49-F238E27FC236}">
                <a16:creationId xmlns:a16="http://schemas.microsoft.com/office/drawing/2014/main" id="{52343530-9785-4BA5-AB3D-ED1A31D4EC71}"/>
              </a:ext>
            </a:extLst>
          </p:cNvPr>
          <p:cNvSpPr>
            <a:spLocks noGrp="1"/>
          </p:cNvSpPr>
          <p:nvPr userDrawn="1">
            <p:ph type="body" sz="quarter" idx="18" hasCustomPrompt="1"/>
          </p:nvPr>
        </p:nvSpPr>
        <p:spPr bwMode="gray">
          <a:xfrm>
            <a:off x="6848192" y="2373924"/>
            <a:ext cx="1956816" cy="274320"/>
          </a:xfrm>
        </p:spPr>
        <p:txBody>
          <a:bodyPr lIns="0" tIns="0" rIns="0" bIns="0" anchor="ctr"/>
          <a:lstStyle>
            <a:lvl1pPr marL="0" indent="0" algn="ctr">
              <a:buNone/>
              <a:defRPr sz="1200">
                <a:solidFill>
                  <a:schemeClr val="accent3"/>
                </a:solidFill>
                <a:latin typeface="+mj-lt"/>
              </a:defRPr>
            </a:lvl1pPr>
          </a:lstStyle>
          <a:p>
            <a:pPr lvl="0"/>
            <a:r>
              <a:rPr lang="en-US"/>
              <a:t>Text or Name</a:t>
            </a:r>
          </a:p>
        </p:txBody>
      </p:sp>
      <p:sp>
        <p:nvSpPr>
          <p:cNvPr id="19" name="Text Placeholder 4">
            <a:extLst>
              <a:ext uri="{FF2B5EF4-FFF2-40B4-BE49-F238E27FC236}">
                <a16:creationId xmlns:a16="http://schemas.microsoft.com/office/drawing/2014/main" id="{A1F4DD1D-EEF5-4369-86E6-771BD1D13B72}"/>
              </a:ext>
            </a:extLst>
          </p:cNvPr>
          <p:cNvSpPr>
            <a:spLocks noGrp="1"/>
          </p:cNvSpPr>
          <p:nvPr>
            <p:ph type="body" sz="quarter" idx="22"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0" name="Slide Number Placeholder 5">
            <a:extLst>
              <a:ext uri="{FF2B5EF4-FFF2-40B4-BE49-F238E27FC236}">
                <a16:creationId xmlns:a16="http://schemas.microsoft.com/office/drawing/2014/main" id="{7D72E1CB-4E1D-4323-8C35-68ECA39BCA9A}"/>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2417193899"/>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images 3">
    <p:spTree>
      <p:nvGrpSpPr>
        <p:cNvPr id="1" name=""/>
        <p:cNvGrpSpPr/>
        <p:nvPr/>
      </p:nvGrpSpPr>
      <p:grpSpPr>
        <a:xfrm>
          <a:off x="0" y="0"/>
          <a:ext cx="0" cy="0"/>
          <a:chOff x="0" y="0"/>
          <a:chExt cx="0" cy="0"/>
        </a:xfrm>
      </p:grpSpPr>
      <p:sp>
        <p:nvSpPr>
          <p:cNvPr id="63" name="Picture Placeholder 3">
            <a:extLst>
              <a:ext uri="{FF2B5EF4-FFF2-40B4-BE49-F238E27FC236}">
                <a16:creationId xmlns:a16="http://schemas.microsoft.com/office/drawing/2014/main" id="{878B2F4C-301A-408C-8855-A7AF9EB8E00F}"/>
              </a:ext>
            </a:extLst>
          </p:cNvPr>
          <p:cNvSpPr>
            <a:spLocks noGrp="1" noChangeAspect="1"/>
          </p:cNvSpPr>
          <p:nvPr>
            <p:ph type="pic" sz="quarter" idx="21" hasCustomPrompt="1"/>
          </p:nvPr>
        </p:nvSpPr>
        <p:spPr bwMode="gray">
          <a:xfrm>
            <a:off x="7227668" y="3058256"/>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61" name="Picture Placeholder 3">
            <a:extLst>
              <a:ext uri="{FF2B5EF4-FFF2-40B4-BE49-F238E27FC236}">
                <a16:creationId xmlns:a16="http://schemas.microsoft.com/office/drawing/2014/main" id="{77537E8F-8975-4A18-9813-D10B75751278}"/>
              </a:ext>
            </a:extLst>
          </p:cNvPr>
          <p:cNvSpPr>
            <a:spLocks noGrp="1" noChangeAspect="1"/>
          </p:cNvSpPr>
          <p:nvPr>
            <p:ph type="pic" sz="quarter" idx="19" hasCustomPrompt="1"/>
          </p:nvPr>
        </p:nvSpPr>
        <p:spPr bwMode="gray">
          <a:xfrm>
            <a:off x="2884375" y="3058256"/>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62" name="Picture Placeholder 3">
            <a:extLst>
              <a:ext uri="{FF2B5EF4-FFF2-40B4-BE49-F238E27FC236}">
                <a16:creationId xmlns:a16="http://schemas.microsoft.com/office/drawing/2014/main" id="{427954B6-42E4-49AC-A8CC-2B56F6B24301}"/>
              </a:ext>
            </a:extLst>
          </p:cNvPr>
          <p:cNvSpPr>
            <a:spLocks noGrp="1" noChangeAspect="1"/>
          </p:cNvSpPr>
          <p:nvPr>
            <p:ph type="pic" sz="quarter" idx="20" hasCustomPrompt="1"/>
          </p:nvPr>
        </p:nvSpPr>
        <p:spPr bwMode="gray">
          <a:xfrm>
            <a:off x="5056022" y="138771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gray">
          <a:xfrm>
            <a:off x="712728" y="1387718"/>
            <a:ext cx="1197864" cy="1197864"/>
          </a:xfrm>
          <a:prstGeom prst="ellipse">
            <a:avLst/>
          </a:prstGeom>
        </p:spPr>
        <p:txBody>
          <a:bodyPr lIns="0" tIns="0" rIns="0" bIns="0" anchor="ctr"/>
          <a:lstStyle>
            <a:lvl1pPr marL="0" indent="0" algn="ctr">
              <a:buNone/>
              <a:defRPr sz="600">
                <a:solidFill>
                  <a:schemeClr val="tx1"/>
                </a:solidFill>
              </a:defRPr>
            </a:lvl1pPr>
          </a:lstStyle>
          <a:p>
            <a:r>
              <a:rPr lang="en-US"/>
              <a:t>Step 1: Click icon to add picture</a:t>
            </a:r>
            <a:br>
              <a:rPr lang="en-US"/>
            </a:br>
            <a:r>
              <a:rPr lang="en-US"/>
              <a:t>Step 2: Go to View &gt;&gt; Slide Master and copy the gradient shape, close the Slide Master and paste the gradient shape on top of the selected image</a:t>
            </a:r>
          </a:p>
        </p:txBody>
      </p:sp>
      <p:sp>
        <p:nvSpPr>
          <p:cNvPr id="58" name="Oval 57">
            <a:extLst>
              <a:ext uri="{FF2B5EF4-FFF2-40B4-BE49-F238E27FC236}">
                <a16:creationId xmlns:a16="http://schemas.microsoft.com/office/drawing/2014/main" id="{B59C02B8-89D8-479B-9609-A61307C54B5F}"/>
              </a:ext>
            </a:extLst>
          </p:cNvPr>
          <p:cNvSpPr>
            <a:spLocks noChangeAspect="1"/>
          </p:cNvSpPr>
          <p:nvPr/>
        </p:nvSpPr>
        <p:spPr bwMode="gray">
          <a:xfrm>
            <a:off x="7223096" y="3058256"/>
            <a:ext cx="1197864" cy="1197864"/>
          </a:xfrm>
          <a:prstGeom prst="ellipse">
            <a:avLst/>
          </a:prstGeom>
          <a:gradFill flip="none" rotWithShape="1">
            <a:gsLst>
              <a:gs pos="47000">
                <a:schemeClr val="accent3">
                  <a:alpha val="0"/>
                </a:schemeClr>
              </a:gs>
              <a:gs pos="0">
                <a:schemeClr val="accent3"/>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50" name="Oval 49">
            <a:extLst>
              <a:ext uri="{FF2B5EF4-FFF2-40B4-BE49-F238E27FC236}">
                <a16:creationId xmlns:a16="http://schemas.microsoft.com/office/drawing/2014/main" id="{8CFCD3AC-BC13-484A-9DB6-0687ADDFA522}"/>
              </a:ext>
            </a:extLst>
          </p:cNvPr>
          <p:cNvSpPr>
            <a:spLocks noChangeAspect="1"/>
          </p:cNvSpPr>
          <p:nvPr/>
        </p:nvSpPr>
        <p:spPr bwMode="gray">
          <a:xfrm>
            <a:off x="5056632" y="1389888"/>
            <a:ext cx="1197864" cy="1197864"/>
          </a:xfrm>
          <a:prstGeom prst="ellipse">
            <a:avLst/>
          </a:prstGeom>
          <a:gradFill flip="none" rotWithShape="1">
            <a:gsLst>
              <a:gs pos="47000">
                <a:schemeClr val="accent2">
                  <a:alpha val="0"/>
                </a:schemeClr>
              </a:gs>
              <a:gs pos="0">
                <a:schemeClr val="accent2"/>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54" name="Oval 53">
            <a:extLst>
              <a:ext uri="{FF2B5EF4-FFF2-40B4-BE49-F238E27FC236}">
                <a16:creationId xmlns:a16="http://schemas.microsoft.com/office/drawing/2014/main" id="{A0257437-5EEA-4AFD-AFBD-4160FDF4BBC1}"/>
              </a:ext>
            </a:extLst>
          </p:cNvPr>
          <p:cNvSpPr>
            <a:spLocks noChangeAspect="1"/>
          </p:cNvSpPr>
          <p:nvPr/>
        </p:nvSpPr>
        <p:spPr bwMode="gray">
          <a:xfrm>
            <a:off x="2879803" y="3058256"/>
            <a:ext cx="1197864" cy="1197864"/>
          </a:xfrm>
          <a:prstGeom prst="ellipse">
            <a:avLst/>
          </a:prstGeom>
          <a:gradFill flip="none" rotWithShape="1">
            <a:gsLst>
              <a:gs pos="47000">
                <a:schemeClr val="accent4">
                  <a:alpha val="0"/>
                </a:schemeClr>
              </a:gs>
              <a:gs pos="0">
                <a:schemeClr val="accent4"/>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12" name="Oval 11">
            <a:extLst>
              <a:ext uri="{FF2B5EF4-FFF2-40B4-BE49-F238E27FC236}">
                <a16:creationId xmlns:a16="http://schemas.microsoft.com/office/drawing/2014/main" id="{ADACA83E-D11F-4623-9756-E043FFD2354A}"/>
              </a:ext>
            </a:extLst>
          </p:cNvPr>
          <p:cNvSpPr>
            <a:spLocks noChangeAspect="1"/>
          </p:cNvSpPr>
          <p:nvPr/>
        </p:nvSpPr>
        <p:spPr bwMode="gray">
          <a:xfrm>
            <a:off x="713232" y="1389888"/>
            <a:ext cx="1197864" cy="1197864"/>
          </a:xfrm>
          <a:prstGeom prst="ellipse">
            <a:avLst/>
          </a:prstGeom>
          <a:gradFill flip="none" rotWithShape="1">
            <a:gsLst>
              <a:gs pos="47000">
                <a:schemeClr val="accent1">
                  <a:alpha val="0"/>
                </a:schemeClr>
              </a:gs>
              <a:gs pos="0">
                <a:schemeClr val="accent1"/>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solidFill>
                <a:schemeClr val="bg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gray">
          <a:xfrm>
            <a:off x="333252" y="2668660"/>
            <a:ext cx="1956816" cy="1901952"/>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15" name="Text Placeholder 5">
            <a:extLst>
              <a:ext uri="{FF2B5EF4-FFF2-40B4-BE49-F238E27FC236}">
                <a16:creationId xmlns:a16="http://schemas.microsoft.com/office/drawing/2014/main" id="{C7808F05-407F-4197-BCEF-70999CAED6F0}"/>
              </a:ext>
            </a:extLst>
          </p:cNvPr>
          <p:cNvSpPr>
            <a:spLocks noGrp="1"/>
          </p:cNvSpPr>
          <p:nvPr>
            <p:ph type="body" sz="quarter" idx="12" hasCustomPrompt="1"/>
          </p:nvPr>
        </p:nvSpPr>
        <p:spPr bwMode="gray">
          <a:xfrm>
            <a:off x="333252" y="1074738"/>
            <a:ext cx="1956816" cy="228600"/>
          </a:xfrm>
        </p:spPr>
        <p:txBody>
          <a:bodyPr lIns="0" tIns="0" rIns="0" bIns="0" anchor="t"/>
          <a:lstStyle>
            <a:lvl1pPr marL="0" indent="0" algn="ctr">
              <a:buNone/>
              <a:defRPr sz="1200">
                <a:solidFill>
                  <a:schemeClr val="accent1"/>
                </a:solidFill>
                <a:latin typeface="+mj-lt"/>
              </a:defRPr>
            </a:lvl1pPr>
          </a:lstStyle>
          <a:p>
            <a:pPr lvl="0"/>
            <a:r>
              <a:rPr lang="en-US"/>
              <a:t>Text or Name</a:t>
            </a:r>
          </a:p>
        </p:txBody>
      </p:sp>
      <p:sp>
        <p:nvSpPr>
          <p:cNvPr id="43" name="Text Placeholder 5">
            <a:extLst>
              <a:ext uri="{FF2B5EF4-FFF2-40B4-BE49-F238E27FC236}">
                <a16:creationId xmlns:a16="http://schemas.microsoft.com/office/drawing/2014/main" id="{0E1A69AA-BB08-47ED-8A27-3EBD2285D3D0}"/>
              </a:ext>
            </a:extLst>
          </p:cNvPr>
          <p:cNvSpPr>
            <a:spLocks noGrp="1"/>
          </p:cNvSpPr>
          <p:nvPr>
            <p:ph type="body" sz="quarter" idx="13" hasCustomPrompt="1"/>
          </p:nvPr>
        </p:nvSpPr>
        <p:spPr bwMode="gray">
          <a:xfrm>
            <a:off x="2504899" y="1074738"/>
            <a:ext cx="1956816" cy="1901952"/>
          </a:xfrm>
        </p:spPr>
        <p:txBody>
          <a:bodyPr lIns="0" tIns="0" rIns="0" bIns="0" anchor="b"/>
          <a:lstStyle>
            <a:lvl1pPr marL="0" indent="0" algn="ctr">
              <a:buNone/>
              <a:defRPr sz="1200">
                <a:latin typeface="Raleway Light" pitchFamily="2" charset="0"/>
              </a:defRPr>
            </a:lvl1pPr>
          </a:lstStyle>
          <a:p>
            <a:pPr lvl="0"/>
            <a:r>
              <a:rPr lang="en-US"/>
              <a:t>Text</a:t>
            </a:r>
          </a:p>
        </p:txBody>
      </p:sp>
      <p:sp>
        <p:nvSpPr>
          <p:cNvPr id="44" name="Text Placeholder 5">
            <a:extLst>
              <a:ext uri="{FF2B5EF4-FFF2-40B4-BE49-F238E27FC236}">
                <a16:creationId xmlns:a16="http://schemas.microsoft.com/office/drawing/2014/main" id="{E568E458-ED09-4594-BF03-6E7B9E566220}"/>
              </a:ext>
            </a:extLst>
          </p:cNvPr>
          <p:cNvSpPr>
            <a:spLocks noGrp="1"/>
          </p:cNvSpPr>
          <p:nvPr>
            <p:ph type="body" sz="quarter" idx="14" hasCustomPrompt="1"/>
          </p:nvPr>
        </p:nvSpPr>
        <p:spPr bwMode="gray">
          <a:xfrm>
            <a:off x="4676546" y="2668660"/>
            <a:ext cx="1956816" cy="1901952"/>
          </a:xfrm>
        </p:spPr>
        <p:txBody>
          <a:bodyPr lIns="0" tIns="0" rIns="0" bIns="0" anchor="t"/>
          <a:lstStyle>
            <a:lvl1pPr marL="0" indent="0" algn="ctr">
              <a:buNone/>
              <a:defRPr sz="1200">
                <a:latin typeface="Raleway Light" pitchFamily="2" charset="0"/>
              </a:defRPr>
            </a:lvl1pPr>
          </a:lstStyle>
          <a:p>
            <a:pPr lvl="0"/>
            <a:r>
              <a:rPr lang="en-US"/>
              <a:t>Text</a:t>
            </a:r>
          </a:p>
        </p:txBody>
      </p:sp>
      <p:sp>
        <p:nvSpPr>
          <p:cNvPr id="45" name="Text Placeholder 5">
            <a:extLst>
              <a:ext uri="{FF2B5EF4-FFF2-40B4-BE49-F238E27FC236}">
                <a16:creationId xmlns:a16="http://schemas.microsoft.com/office/drawing/2014/main" id="{B164CC54-F8A7-4852-B819-D7C108DCD290}"/>
              </a:ext>
            </a:extLst>
          </p:cNvPr>
          <p:cNvSpPr>
            <a:spLocks noGrp="1"/>
          </p:cNvSpPr>
          <p:nvPr>
            <p:ph type="body" sz="quarter" idx="15" hasCustomPrompt="1"/>
          </p:nvPr>
        </p:nvSpPr>
        <p:spPr bwMode="gray">
          <a:xfrm>
            <a:off x="6848192" y="1074738"/>
            <a:ext cx="1956816" cy="1901952"/>
          </a:xfrm>
        </p:spPr>
        <p:txBody>
          <a:bodyPr lIns="0" tIns="0" rIns="0" bIns="0" anchor="b"/>
          <a:lstStyle>
            <a:lvl1pPr marL="0" indent="0" algn="ctr">
              <a:buNone/>
              <a:defRPr sz="1200">
                <a:latin typeface="Raleway Light" pitchFamily="2" charset="0"/>
              </a:defRPr>
            </a:lvl1pPr>
          </a:lstStyle>
          <a:p>
            <a:pPr lvl="0"/>
            <a:r>
              <a:rPr lang="en-US"/>
              <a:t>Text</a:t>
            </a:r>
          </a:p>
        </p:txBody>
      </p:sp>
      <p:sp>
        <p:nvSpPr>
          <p:cNvPr id="46" name="Text Placeholder 5">
            <a:extLst>
              <a:ext uri="{FF2B5EF4-FFF2-40B4-BE49-F238E27FC236}">
                <a16:creationId xmlns:a16="http://schemas.microsoft.com/office/drawing/2014/main" id="{1E3A88E7-988D-47C0-8A7F-409F5119B7F5}"/>
              </a:ext>
            </a:extLst>
          </p:cNvPr>
          <p:cNvSpPr>
            <a:spLocks noGrp="1"/>
          </p:cNvSpPr>
          <p:nvPr>
            <p:ph type="body" sz="quarter" idx="16" hasCustomPrompt="1"/>
          </p:nvPr>
        </p:nvSpPr>
        <p:spPr bwMode="gray">
          <a:xfrm>
            <a:off x="2504899" y="4342012"/>
            <a:ext cx="1956816" cy="228600"/>
          </a:xfrm>
        </p:spPr>
        <p:txBody>
          <a:bodyPr lIns="0" tIns="0" rIns="0" bIns="0" anchor="b"/>
          <a:lstStyle>
            <a:lvl1pPr marL="0" indent="0" algn="ctr">
              <a:buNone/>
              <a:defRPr sz="1200">
                <a:solidFill>
                  <a:schemeClr val="accent4"/>
                </a:solidFill>
                <a:latin typeface="+mj-lt"/>
              </a:defRPr>
            </a:lvl1pPr>
          </a:lstStyle>
          <a:p>
            <a:pPr lvl="0"/>
            <a:r>
              <a:rPr lang="en-US"/>
              <a:t>Text or Name</a:t>
            </a:r>
          </a:p>
        </p:txBody>
      </p:sp>
      <p:sp>
        <p:nvSpPr>
          <p:cNvPr id="47" name="Text Placeholder 5">
            <a:extLst>
              <a:ext uri="{FF2B5EF4-FFF2-40B4-BE49-F238E27FC236}">
                <a16:creationId xmlns:a16="http://schemas.microsoft.com/office/drawing/2014/main" id="{1FBC6CF9-7E8C-4DC5-9B67-468A5F82C02E}"/>
              </a:ext>
            </a:extLst>
          </p:cNvPr>
          <p:cNvSpPr>
            <a:spLocks noGrp="1"/>
          </p:cNvSpPr>
          <p:nvPr>
            <p:ph type="body" sz="quarter" idx="17" hasCustomPrompt="1"/>
          </p:nvPr>
        </p:nvSpPr>
        <p:spPr bwMode="gray">
          <a:xfrm>
            <a:off x="4676546" y="1074738"/>
            <a:ext cx="1956816" cy="228600"/>
          </a:xfrm>
        </p:spPr>
        <p:txBody>
          <a:bodyPr lIns="0" tIns="0" rIns="0" bIns="0" anchor="t"/>
          <a:lstStyle>
            <a:lvl1pPr marL="0" indent="0" algn="ctr">
              <a:buNone/>
              <a:defRPr sz="1200">
                <a:solidFill>
                  <a:schemeClr val="accent2"/>
                </a:solidFill>
                <a:latin typeface="+mj-lt"/>
              </a:defRPr>
            </a:lvl1pPr>
          </a:lstStyle>
          <a:p>
            <a:pPr lvl="0"/>
            <a:r>
              <a:rPr lang="en-US"/>
              <a:t>Text or Name</a:t>
            </a:r>
          </a:p>
        </p:txBody>
      </p:sp>
      <p:sp>
        <p:nvSpPr>
          <p:cNvPr id="48" name="Text Placeholder 5">
            <a:extLst>
              <a:ext uri="{FF2B5EF4-FFF2-40B4-BE49-F238E27FC236}">
                <a16:creationId xmlns:a16="http://schemas.microsoft.com/office/drawing/2014/main" id="{2C3C7B8A-741D-49C0-B7FB-F8BF4C55FBD5}"/>
              </a:ext>
            </a:extLst>
          </p:cNvPr>
          <p:cNvSpPr>
            <a:spLocks noGrp="1"/>
          </p:cNvSpPr>
          <p:nvPr>
            <p:ph type="body" sz="quarter" idx="18" hasCustomPrompt="1"/>
          </p:nvPr>
        </p:nvSpPr>
        <p:spPr bwMode="gray">
          <a:xfrm>
            <a:off x="6848192" y="4342012"/>
            <a:ext cx="1956816" cy="228600"/>
          </a:xfrm>
        </p:spPr>
        <p:txBody>
          <a:bodyPr lIns="0" tIns="0" rIns="0" bIns="0" anchor="b"/>
          <a:lstStyle>
            <a:lvl1pPr marL="0" indent="0" algn="ctr">
              <a:buNone/>
              <a:defRPr sz="1200">
                <a:solidFill>
                  <a:schemeClr val="accent3"/>
                </a:solidFill>
                <a:latin typeface="+mj-lt"/>
              </a:defRPr>
            </a:lvl1pPr>
          </a:lstStyle>
          <a:p>
            <a:pPr lvl="0"/>
            <a:r>
              <a:rPr lang="en-US"/>
              <a:t>Text or Name</a:t>
            </a:r>
          </a:p>
        </p:txBody>
      </p:sp>
      <p:sp>
        <p:nvSpPr>
          <p:cNvPr id="19" name="Text Placeholder 4">
            <a:extLst>
              <a:ext uri="{FF2B5EF4-FFF2-40B4-BE49-F238E27FC236}">
                <a16:creationId xmlns:a16="http://schemas.microsoft.com/office/drawing/2014/main" id="{B12C8930-4036-4586-BFA3-861A9E0E2D94}"/>
              </a:ext>
            </a:extLst>
          </p:cNvPr>
          <p:cNvSpPr>
            <a:spLocks noGrp="1"/>
          </p:cNvSpPr>
          <p:nvPr>
            <p:ph type="body" sz="quarter" idx="22"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0" name="Slide Number Placeholder 5">
            <a:extLst>
              <a:ext uri="{FF2B5EF4-FFF2-40B4-BE49-F238E27FC236}">
                <a16:creationId xmlns:a16="http://schemas.microsoft.com/office/drawing/2014/main" id="{3FAFA1CE-A998-44AF-8B12-0922F9C076B5}"/>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3984171808"/>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ith 3 column">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ED66E28-51A1-4EDD-9DCC-EC73859E41C7}"/>
              </a:ext>
            </a:extLst>
          </p:cNvPr>
          <p:cNvSpPr/>
          <p:nvPr userDrawn="1"/>
        </p:nvSpPr>
        <p:spPr bwMode="gray">
          <a:xfrm>
            <a:off x="6080096" y="1074738"/>
            <a:ext cx="272491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1" name="Rectangle: Rounded Corners 20">
            <a:extLst>
              <a:ext uri="{FF2B5EF4-FFF2-40B4-BE49-F238E27FC236}">
                <a16:creationId xmlns:a16="http://schemas.microsoft.com/office/drawing/2014/main" id="{1B1E5C47-290E-4DD8-AE0F-3D43227016A2}"/>
              </a:ext>
            </a:extLst>
          </p:cNvPr>
          <p:cNvSpPr/>
          <p:nvPr userDrawn="1"/>
        </p:nvSpPr>
        <p:spPr bwMode="gray">
          <a:xfrm>
            <a:off x="320675" y="1074738"/>
            <a:ext cx="272491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gray">
          <a:xfrm>
            <a:off x="3200386" y="1074738"/>
            <a:ext cx="272491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gray">
          <a:xfrm>
            <a:off x="320675" y="1074738"/>
            <a:ext cx="2724912" cy="539496"/>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gray">
          <a:xfrm>
            <a:off x="3200386" y="1074738"/>
            <a:ext cx="2724912" cy="539496"/>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gray">
          <a:xfrm>
            <a:off x="6080096" y="1074738"/>
            <a:ext cx="2724912" cy="539496"/>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gray">
          <a:xfrm>
            <a:off x="320675" y="1723292"/>
            <a:ext cx="2724912" cy="2851104"/>
          </a:xfrm>
        </p:spPr>
        <p:txBody>
          <a:bodyPr lIns="91440" tIns="45720" rIns="91440" bIns="45720" anchor="t"/>
          <a:lstStyle>
            <a:lvl1pPr marL="0" indent="0" algn="l">
              <a:buNone/>
              <a:defRPr sz="1100">
                <a:latin typeface="+mn-lt"/>
              </a:defRPr>
            </a:lvl1pPr>
          </a:lstStyle>
          <a:p>
            <a:pPr lvl="0"/>
            <a:r>
              <a:rPr lang="en-US"/>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gray">
          <a:xfrm>
            <a:off x="3200386" y="1723292"/>
            <a:ext cx="2724912" cy="2851104"/>
          </a:xfrm>
        </p:spPr>
        <p:txBody>
          <a:bodyPr lIns="91440" tIns="45720" rIns="91440" bIns="45720" anchor="t"/>
          <a:lstStyle>
            <a:lvl1pPr marL="0" indent="0" algn="l">
              <a:buNone/>
              <a:defRPr sz="1100">
                <a:latin typeface="+mn-lt"/>
              </a:defRPr>
            </a:lvl1pPr>
          </a:lstStyle>
          <a:p>
            <a:pPr lvl="0"/>
            <a:r>
              <a:rPr lang="en-US"/>
              <a:t>Text</a:t>
            </a:r>
          </a:p>
        </p:txBody>
      </p:sp>
      <p:sp>
        <p:nvSpPr>
          <p:cNvPr id="31" name="Text Placeholder 5">
            <a:extLst>
              <a:ext uri="{FF2B5EF4-FFF2-40B4-BE49-F238E27FC236}">
                <a16:creationId xmlns:a16="http://schemas.microsoft.com/office/drawing/2014/main" id="{A4016478-8F60-49D5-810D-2850AB8FF90C}"/>
              </a:ext>
            </a:extLst>
          </p:cNvPr>
          <p:cNvSpPr>
            <a:spLocks noGrp="1"/>
          </p:cNvSpPr>
          <p:nvPr>
            <p:ph type="body" sz="quarter" idx="28" hasCustomPrompt="1"/>
          </p:nvPr>
        </p:nvSpPr>
        <p:spPr bwMode="gray">
          <a:xfrm>
            <a:off x="6080096" y="1723292"/>
            <a:ext cx="2724912" cy="2851104"/>
          </a:xfrm>
        </p:spPr>
        <p:txBody>
          <a:bodyPr lIns="91440" tIns="45720" rIns="91440" bIns="45720" anchor="t"/>
          <a:lstStyle>
            <a:lvl1pPr marL="0" indent="0" algn="l">
              <a:buNone/>
              <a:defRPr sz="1100">
                <a:latin typeface="+mn-lt"/>
              </a:defRPr>
            </a:lvl1pPr>
          </a:lstStyle>
          <a:p>
            <a:pPr lvl="0"/>
            <a:r>
              <a:rPr lang="en-US"/>
              <a:t>Text</a:t>
            </a:r>
          </a:p>
        </p:txBody>
      </p:sp>
      <p:sp>
        <p:nvSpPr>
          <p:cNvPr id="13" name="Slide Number Placeholder 5">
            <a:extLst>
              <a:ext uri="{FF2B5EF4-FFF2-40B4-BE49-F238E27FC236}">
                <a16:creationId xmlns:a16="http://schemas.microsoft.com/office/drawing/2014/main" id="{26BB1B28-3BC0-47DF-AF0B-C9C6A2AAE6CC}"/>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1464745702"/>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with 4 column">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1E5C47-290E-4DD8-AE0F-3D43227016A2}"/>
              </a:ext>
            </a:extLst>
          </p:cNvPr>
          <p:cNvSpPr/>
          <p:nvPr userDrawn="1"/>
        </p:nvSpPr>
        <p:spPr bwMode="gray">
          <a:xfrm>
            <a:off x="320675" y="1074738"/>
            <a:ext cx="2029968"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gray">
          <a:xfrm>
            <a:off x="2472130" y="1074738"/>
            <a:ext cx="2029968"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27" name="Rectangle: Rounded Corners 26">
            <a:extLst>
              <a:ext uri="{FF2B5EF4-FFF2-40B4-BE49-F238E27FC236}">
                <a16:creationId xmlns:a16="http://schemas.microsoft.com/office/drawing/2014/main" id="{DED66E28-51A1-4EDD-9DCC-EC73859E41C7}"/>
              </a:ext>
            </a:extLst>
          </p:cNvPr>
          <p:cNvSpPr/>
          <p:nvPr userDrawn="1"/>
        </p:nvSpPr>
        <p:spPr bwMode="gray">
          <a:xfrm>
            <a:off x="4623585" y="1074738"/>
            <a:ext cx="2029968"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16" name="Rectangle: Rounded Corners 15">
            <a:extLst>
              <a:ext uri="{FF2B5EF4-FFF2-40B4-BE49-F238E27FC236}">
                <a16:creationId xmlns:a16="http://schemas.microsoft.com/office/drawing/2014/main" id="{40882BC4-5797-4DD0-AB8A-F46290A4A2A0}"/>
              </a:ext>
            </a:extLst>
          </p:cNvPr>
          <p:cNvSpPr/>
          <p:nvPr userDrawn="1"/>
        </p:nvSpPr>
        <p:spPr bwMode="gray">
          <a:xfrm>
            <a:off x="6775040" y="1074738"/>
            <a:ext cx="2029968"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gray">
          <a:xfrm>
            <a:off x="320675" y="1074738"/>
            <a:ext cx="2029968" cy="539496"/>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gray">
          <a:xfrm>
            <a:off x="2472130" y="1074738"/>
            <a:ext cx="2029968" cy="539496"/>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gray">
          <a:xfrm>
            <a:off x="4623585" y="1074738"/>
            <a:ext cx="2029968" cy="539496"/>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gray">
          <a:xfrm>
            <a:off x="6775040" y="1074738"/>
            <a:ext cx="2029968" cy="539496"/>
          </a:xfrm>
        </p:spPr>
        <p:txBody>
          <a:bodyPr lIns="91440" tIns="45720" rIns="91440" bIns="45720" anchor="ctr"/>
          <a:lstStyle>
            <a:lvl1pPr marL="0" indent="0" algn="l">
              <a:buNone/>
              <a:defRPr sz="1200">
                <a:solidFill>
                  <a:schemeClr val="accent3"/>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gray">
          <a:xfrm>
            <a:off x="320675"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gray">
          <a:xfrm>
            <a:off x="2472130"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14" name="Text Placeholder 5">
            <a:extLst>
              <a:ext uri="{FF2B5EF4-FFF2-40B4-BE49-F238E27FC236}">
                <a16:creationId xmlns:a16="http://schemas.microsoft.com/office/drawing/2014/main" id="{FAB5558D-85E7-455F-8197-2348C0C6BDA7}"/>
              </a:ext>
            </a:extLst>
          </p:cNvPr>
          <p:cNvSpPr>
            <a:spLocks noGrp="1"/>
          </p:cNvSpPr>
          <p:nvPr>
            <p:ph type="body" sz="quarter" idx="28" hasCustomPrompt="1"/>
          </p:nvPr>
        </p:nvSpPr>
        <p:spPr bwMode="gray">
          <a:xfrm>
            <a:off x="4623585"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18" name="Text Placeholder 5">
            <a:extLst>
              <a:ext uri="{FF2B5EF4-FFF2-40B4-BE49-F238E27FC236}">
                <a16:creationId xmlns:a16="http://schemas.microsoft.com/office/drawing/2014/main" id="{30E329C1-D403-47DC-9799-C5143A308349}"/>
              </a:ext>
            </a:extLst>
          </p:cNvPr>
          <p:cNvSpPr>
            <a:spLocks noGrp="1"/>
          </p:cNvSpPr>
          <p:nvPr>
            <p:ph type="body" sz="quarter" idx="31" hasCustomPrompt="1"/>
          </p:nvPr>
        </p:nvSpPr>
        <p:spPr bwMode="gray">
          <a:xfrm>
            <a:off x="6775040" y="1723292"/>
            <a:ext cx="2029968" cy="2851104"/>
          </a:xfrm>
        </p:spPr>
        <p:txBody>
          <a:bodyPr lIns="91440" tIns="45720" rIns="91440" bIns="45720" anchor="t"/>
          <a:lstStyle>
            <a:lvl1pPr marL="0" indent="0" algn="l">
              <a:buNone/>
              <a:defRPr sz="1100">
                <a:latin typeface="+mn-lt"/>
              </a:defRPr>
            </a:lvl1pPr>
          </a:lstStyle>
          <a:p>
            <a:pPr lvl="0"/>
            <a:r>
              <a:rPr lang="en-US"/>
              <a:t>Text</a:t>
            </a:r>
          </a:p>
        </p:txBody>
      </p:sp>
      <p:sp>
        <p:nvSpPr>
          <p:cNvPr id="20" name="Slide Number Placeholder 5">
            <a:extLst>
              <a:ext uri="{FF2B5EF4-FFF2-40B4-BE49-F238E27FC236}">
                <a16:creationId xmlns:a16="http://schemas.microsoft.com/office/drawing/2014/main" id="{E8789BFB-76BE-48A3-ADBF-D123AAD45D6F}"/>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3898056944"/>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with 5 column">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1E5C47-290E-4DD8-AE0F-3D43227016A2}"/>
              </a:ext>
            </a:extLst>
          </p:cNvPr>
          <p:cNvSpPr/>
          <p:nvPr userDrawn="1"/>
        </p:nvSpPr>
        <p:spPr bwMode="gray">
          <a:xfrm>
            <a:off x="320675"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gray">
          <a:xfrm>
            <a:off x="320675" y="1074738"/>
            <a:ext cx="1609344" cy="539496"/>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7" name="Rectangle: Rounded Corners 26">
            <a:extLst>
              <a:ext uri="{FF2B5EF4-FFF2-40B4-BE49-F238E27FC236}">
                <a16:creationId xmlns:a16="http://schemas.microsoft.com/office/drawing/2014/main" id="{DED66E28-51A1-4EDD-9DCC-EC73859E41C7}"/>
              </a:ext>
            </a:extLst>
          </p:cNvPr>
          <p:cNvSpPr/>
          <p:nvPr userDrawn="1"/>
        </p:nvSpPr>
        <p:spPr bwMode="gray">
          <a:xfrm>
            <a:off x="3758169"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gray">
          <a:xfrm>
            <a:off x="2039422"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16" name="Rectangle: Rounded Corners 15">
            <a:extLst>
              <a:ext uri="{FF2B5EF4-FFF2-40B4-BE49-F238E27FC236}">
                <a16:creationId xmlns:a16="http://schemas.microsoft.com/office/drawing/2014/main" id="{40882BC4-5797-4DD0-AB8A-F46290A4A2A0}"/>
              </a:ext>
            </a:extLst>
          </p:cNvPr>
          <p:cNvSpPr/>
          <p:nvPr userDrawn="1"/>
        </p:nvSpPr>
        <p:spPr bwMode="gray">
          <a:xfrm>
            <a:off x="7195664"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30" name="Rectangle: Rounded Corners 29">
            <a:extLst>
              <a:ext uri="{FF2B5EF4-FFF2-40B4-BE49-F238E27FC236}">
                <a16:creationId xmlns:a16="http://schemas.microsoft.com/office/drawing/2014/main" id="{89A430DB-9AC6-4124-9F1D-3E09ED198280}"/>
              </a:ext>
            </a:extLst>
          </p:cNvPr>
          <p:cNvSpPr/>
          <p:nvPr userDrawn="1"/>
        </p:nvSpPr>
        <p:spPr bwMode="gray">
          <a:xfrm>
            <a:off x="5476916"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gray">
          <a:xfrm>
            <a:off x="2039422" y="1074738"/>
            <a:ext cx="1609344" cy="539496"/>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gray">
          <a:xfrm>
            <a:off x="3758169" y="1074738"/>
            <a:ext cx="1609344" cy="539496"/>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gray">
          <a:xfrm>
            <a:off x="5476916" y="1074738"/>
            <a:ext cx="1609344" cy="539496"/>
          </a:xfrm>
        </p:spPr>
        <p:txBody>
          <a:bodyPr lIns="91440" tIns="45720" rIns="91440" bIns="45720" anchor="ctr"/>
          <a:lstStyle>
            <a:lvl1pPr marL="0" indent="0" algn="l">
              <a:buNone/>
              <a:defRPr sz="1200">
                <a:solidFill>
                  <a:schemeClr val="accent3"/>
                </a:solidFill>
                <a:latin typeface="+mj-lt"/>
              </a:defRPr>
            </a:lvl1pPr>
          </a:lstStyle>
          <a:p>
            <a:pPr lvl="0"/>
            <a:r>
              <a:rPr lang="en-US"/>
              <a:t>Title</a:t>
            </a:r>
          </a:p>
        </p:txBody>
      </p:sp>
      <p:sp>
        <p:nvSpPr>
          <p:cNvPr id="18" name="Text Placeholder 5">
            <a:extLst>
              <a:ext uri="{FF2B5EF4-FFF2-40B4-BE49-F238E27FC236}">
                <a16:creationId xmlns:a16="http://schemas.microsoft.com/office/drawing/2014/main" id="{4348901D-A737-400F-9AEA-C80A37435537}"/>
              </a:ext>
            </a:extLst>
          </p:cNvPr>
          <p:cNvSpPr>
            <a:spLocks noGrp="1"/>
          </p:cNvSpPr>
          <p:nvPr>
            <p:ph type="body" sz="quarter" idx="31" hasCustomPrompt="1"/>
          </p:nvPr>
        </p:nvSpPr>
        <p:spPr bwMode="gray">
          <a:xfrm>
            <a:off x="7195664" y="1074738"/>
            <a:ext cx="1609344" cy="539496"/>
          </a:xfrm>
        </p:spPr>
        <p:txBody>
          <a:bodyPr lIns="91440" tIns="45720" rIns="91440" bIns="45720" anchor="ctr"/>
          <a:lstStyle>
            <a:lvl1pPr marL="0" indent="0" algn="l">
              <a:buNone/>
              <a:defRPr sz="1200">
                <a:solidFill>
                  <a:schemeClr val="accent5"/>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gray">
          <a:xfrm>
            <a:off x="320675"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gray">
          <a:xfrm>
            <a:off x="2039422"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14" name="Text Placeholder 5">
            <a:extLst>
              <a:ext uri="{FF2B5EF4-FFF2-40B4-BE49-F238E27FC236}">
                <a16:creationId xmlns:a16="http://schemas.microsoft.com/office/drawing/2014/main" id="{FAB5558D-85E7-455F-8197-2348C0C6BDA7}"/>
              </a:ext>
            </a:extLst>
          </p:cNvPr>
          <p:cNvSpPr>
            <a:spLocks noGrp="1"/>
          </p:cNvSpPr>
          <p:nvPr>
            <p:ph type="body" sz="quarter" idx="28" hasCustomPrompt="1"/>
          </p:nvPr>
        </p:nvSpPr>
        <p:spPr bwMode="gray">
          <a:xfrm>
            <a:off x="3758169"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24" name="Text Placeholder 5">
            <a:extLst>
              <a:ext uri="{FF2B5EF4-FFF2-40B4-BE49-F238E27FC236}">
                <a16:creationId xmlns:a16="http://schemas.microsoft.com/office/drawing/2014/main" id="{E55A2A1D-3F56-4503-9059-B511BC314172}"/>
              </a:ext>
            </a:extLst>
          </p:cNvPr>
          <p:cNvSpPr>
            <a:spLocks noGrp="1"/>
          </p:cNvSpPr>
          <p:nvPr>
            <p:ph type="body" sz="quarter" idx="33" hasCustomPrompt="1"/>
          </p:nvPr>
        </p:nvSpPr>
        <p:spPr bwMode="gray">
          <a:xfrm>
            <a:off x="5476916"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31" name="Text Placeholder 5">
            <a:extLst>
              <a:ext uri="{FF2B5EF4-FFF2-40B4-BE49-F238E27FC236}">
                <a16:creationId xmlns:a16="http://schemas.microsoft.com/office/drawing/2014/main" id="{2E545EB7-8306-4D99-9657-FBCB23C098F2}"/>
              </a:ext>
            </a:extLst>
          </p:cNvPr>
          <p:cNvSpPr>
            <a:spLocks noGrp="1"/>
          </p:cNvSpPr>
          <p:nvPr>
            <p:ph type="body" sz="quarter" idx="34" hasCustomPrompt="1"/>
          </p:nvPr>
        </p:nvSpPr>
        <p:spPr bwMode="gray">
          <a:xfrm>
            <a:off x="7195664" y="1723292"/>
            <a:ext cx="1609344" cy="2851104"/>
          </a:xfrm>
        </p:spPr>
        <p:txBody>
          <a:bodyPr lIns="91440" tIns="45720" rIns="91440" bIns="45720" anchor="t"/>
          <a:lstStyle>
            <a:lvl1pPr marL="0" indent="0" algn="l">
              <a:buNone/>
              <a:defRPr sz="1100">
                <a:latin typeface="+mn-lt"/>
              </a:defRPr>
            </a:lvl1pPr>
          </a:lstStyle>
          <a:p>
            <a:pPr lvl="0"/>
            <a:r>
              <a:rPr lang="en-US"/>
              <a:t>Text</a:t>
            </a:r>
          </a:p>
        </p:txBody>
      </p:sp>
      <p:sp>
        <p:nvSpPr>
          <p:cNvPr id="20" name="Slide Number Placeholder 5">
            <a:extLst>
              <a:ext uri="{FF2B5EF4-FFF2-40B4-BE49-F238E27FC236}">
                <a16:creationId xmlns:a16="http://schemas.microsoft.com/office/drawing/2014/main" id="{30C0B062-FE04-48D4-AEE7-DCEDF49761BB}"/>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202772181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ive pointers">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8126CDE0-1019-4C6A-A885-33A29BC441DE}"/>
              </a:ext>
            </a:extLst>
          </p:cNvPr>
          <p:cNvSpPr>
            <a:spLocks/>
          </p:cNvSpPr>
          <p:nvPr userDrawn="1"/>
        </p:nvSpPr>
        <p:spPr bwMode="gray">
          <a:xfrm>
            <a:off x="2423690" y="3544641"/>
            <a:ext cx="6381317"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43" name="Rectangle: Rounded Corners 42">
            <a:extLst>
              <a:ext uri="{FF2B5EF4-FFF2-40B4-BE49-F238E27FC236}">
                <a16:creationId xmlns:a16="http://schemas.microsoft.com/office/drawing/2014/main" id="{48DC1592-6D6A-44FC-BEE8-54ACFA33F527}"/>
              </a:ext>
            </a:extLst>
          </p:cNvPr>
          <p:cNvSpPr>
            <a:spLocks/>
          </p:cNvSpPr>
          <p:nvPr userDrawn="1"/>
        </p:nvSpPr>
        <p:spPr bwMode="gray">
          <a:xfrm>
            <a:off x="3329212" y="2890144"/>
            <a:ext cx="5475795"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2"/>
              </a:solidFill>
              <a:latin typeface="+mj-lt"/>
            </a:endParaRPr>
          </a:p>
        </p:txBody>
      </p:sp>
      <p:sp>
        <p:nvSpPr>
          <p:cNvPr id="44" name="Rectangle: Rounded Corners 43">
            <a:extLst>
              <a:ext uri="{FF2B5EF4-FFF2-40B4-BE49-F238E27FC236}">
                <a16:creationId xmlns:a16="http://schemas.microsoft.com/office/drawing/2014/main" id="{6055CC8A-A8C2-4330-804C-8514561E0CC7}"/>
              </a:ext>
            </a:extLst>
          </p:cNvPr>
          <p:cNvSpPr>
            <a:spLocks/>
          </p:cNvSpPr>
          <p:nvPr userDrawn="1"/>
        </p:nvSpPr>
        <p:spPr bwMode="gray">
          <a:xfrm>
            <a:off x="4261367" y="2235647"/>
            <a:ext cx="4543640"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3"/>
              </a:solidFill>
              <a:latin typeface="+mj-lt"/>
            </a:endParaRPr>
          </a:p>
        </p:txBody>
      </p:sp>
      <p:sp>
        <p:nvSpPr>
          <p:cNvPr id="45" name="Rectangle: Rounded Corners 44">
            <a:extLst>
              <a:ext uri="{FF2B5EF4-FFF2-40B4-BE49-F238E27FC236}">
                <a16:creationId xmlns:a16="http://schemas.microsoft.com/office/drawing/2014/main" id="{A76F0322-7273-4B4B-827B-1CFB479D1C12}"/>
              </a:ext>
            </a:extLst>
          </p:cNvPr>
          <p:cNvSpPr>
            <a:spLocks/>
          </p:cNvSpPr>
          <p:nvPr userDrawn="1"/>
        </p:nvSpPr>
        <p:spPr bwMode="gray">
          <a:xfrm>
            <a:off x="5178844" y="1581150"/>
            <a:ext cx="3626163"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5"/>
              </a:solidFill>
              <a:latin typeface="+mj-lt"/>
            </a:endParaRP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gray">
          <a:xfrm>
            <a:off x="2423690" y="3544641"/>
            <a:ext cx="6381317" cy="372861"/>
          </a:xfrm>
        </p:spPr>
        <p:txBody>
          <a:bodyPr lIns="91440" tIns="45720" rIns="91440" bIns="45720" anchor="ctr"/>
          <a:lstStyle>
            <a:lvl1pPr marL="0" indent="0" algn="l">
              <a:buNone/>
              <a:defRPr sz="1200">
                <a:solidFill>
                  <a:schemeClr val="accent4"/>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gray">
          <a:xfrm>
            <a:off x="3329212" y="2890144"/>
            <a:ext cx="5475795" cy="372861"/>
          </a:xfrm>
        </p:spPr>
        <p:txBody>
          <a:bodyPr lIns="91440" tIns="45720" rIns="91440" bIns="45720" anchor="ctr"/>
          <a:lstStyle>
            <a:lvl1pPr marL="0" indent="0" algn="l">
              <a:buNone/>
              <a:defRPr sz="1200">
                <a:solidFill>
                  <a:schemeClr val="accent2"/>
                </a:solidFill>
                <a:latin typeface="+mj-lt"/>
              </a:defRPr>
            </a:lvl1pPr>
          </a:lstStyle>
          <a:p>
            <a:pPr lvl="0"/>
            <a:r>
              <a:rPr lang="en-US"/>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gray">
          <a:xfrm>
            <a:off x="4261367" y="2235647"/>
            <a:ext cx="4543640" cy="372861"/>
          </a:xfrm>
        </p:spPr>
        <p:txBody>
          <a:bodyPr lIns="91440" tIns="45720" rIns="91440" bIns="45720" anchor="ctr"/>
          <a:lstStyle>
            <a:lvl1pPr marL="0" indent="0" algn="l">
              <a:buNone/>
              <a:defRPr sz="1200">
                <a:solidFill>
                  <a:schemeClr val="accent3"/>
                </a:solidFill>
                <a:latin typeface="+mj-lt"/>
              </a:defRPr>
            </a:lvl1pPr>
          </a:lstStyle>
          <a:p>
            <a:pPr lvl="0"/>
            <a:r>
              <a:rPr lang="en-US"/>
              <a:t>Title</a:t>
            </a:r>
          </a:p>
        </p:txBody>
      </p:sp>
      <p:sp>
        <p:nvSpPr>
          <p:cNvPr id="18" name="Text Placeholder 5">
            <a:extLst>
              <a:ext uri="{FF2B5EF4-FFF2-40B4-BE49-F238E27FC236}">
                <a16:creationId xmlns:a16="http://schemas.microsoft.com/office/drawing/2014/main" id="{4348901D-A737-400F-9AEA-C80A37435537}"/>
              </a:ext>
            </a:extLst>
          </p:cNvPr>
          <p:cNvSpPr>
            <a:spLocks noGrp="1"/>
          </p:cNvSpPr>
          <p:nvPr>
            <p:ph type="body" sz="quarter" idx="31" hasCustomPrompt="1"/>
          </p:nvPr>
        </p:nvSpPr>
        <p:spPr bwMode="gray">
          <a:xfrm>
            <a:off x="5178844" y="1581150"/>
            <a:ext cx="3626163" cy="372861"/>
          </a:xfrm>
        </p:spPr>
        <p:txBody>
          <a:bodyPr lIns="91440" tIns="45720" rIns="91440" bIns="45720" anchor="ctr"/>
          <a:lstStyle>
            <a:lvl1pPr marL="0" indent="0" algn="l">
              <a:buNone/>
              <a:defRPr sz="1200">
                <a:solidFill>
                  <a:schemeClr val="accent5"/>
                </a:solidFill>
                <a:latin typeface="+mj-lt"/>
              </a:defRPr>
            </a:lvl1pPr>
          </a:lstStyle>
          <a:p>
            <a:pPr lvl="0"/>
            <a:r>
              <a:rPr lang="en-US"/>
              <a:t>Title</a:t>
            </a:r>
          </a:p>
        </p:txBody>
      </p:sp>
      <p:sp>
        <p:nvSpPr>
          <p:cNvPr id="41" name="Rectangle: Rounded Corners 40">
            <a:extLst>
              <a:ext uri="{FF2B5EF4-FFF2-40B4-BE49-F238E27FC236}">
                <a16:creationId xmlns:a16="http://schemas.microsoft.com/office/drawing/2014/main" id="{0E24CE73-EE80-44BF-BEE2-FD200652961F}"/>
              </a:ext>
            </a:extLst>
          </p:cNvPr>
          <p:cNvSpPr>
            <a:spLocks/>
          </p:cNvSpPr>
          <p:nvPr userDrawn="1"/>
        </p:nvSpPr>
        <p:spPr bwMode="gray">
          <a:xfrm>
            <a:off x="1500412" y="4199137"/>
            <a:ext cx="7304595"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1"/>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gray">
          <a:xfrm>
            <a:off x="1500412" y="4199137"/>
            <a:ext cx="7304595" cy="372861"/>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0" name="Oval 19">
            <a:extLst>
              <a:ext uri="{FF2B5EF4-FFF2-40B4-BE49-F238E27FC236}">
                <a16:creationId xmlns:a16="http://schemas.microsoft.com/office/drawing/2014/main" id="{A7C0A67C-066C-49DC-8DF6-DAA330603A48}"/>
              </a:ext>
            </a:extLst>
          </p:cNvPr>
          <p:cNvSpPr>
            <a:spLocks noChangeAspect="1"/>
          </p:cNvSpPr>
          <p:nvPr userDrawn="1"/>
        </p:nvSpPr>
        <p:spPr bwMode="gray">
          <a:xfrm>
            <a:off x="323850" y="3648456"/>
            <a:ext cx="923544" cy="923544"/>
          </a:xfrm>
          <a:prstGeom prst="ellipse">
            <a:avLst/>
          </a:prstGeom>
          <a:gradFill flip="none" rotWithShape="1">
            <a:gsLst>
              <a:gs pos="49000">
                <a:schemeClr val="accent1">
                  <a:alpha val="30000"/>
                </a:schemeClr>
              </a:gs>
              <a:gs pos="10000">
                <a:schemeClr val="accent1"/>
              </a:gs>
              <a:gs pos="79000">
                <a:schemeClr val="accent1">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2" name="Oval 31">
            <a:extLst>
              <a:ext uri="{FF2B5EF4-FFF2-40B4-BE49-F238E27FC236}">
                <a16:creationId xmlns:a16="http://schemas.microsoft.com/office/drawing/2014/main" id="{5A438331-C85F-48AF-A24C-E2C430632BA0}"/>
              </a:ext>
            </a:extLst>
          </p:cNvPr>
          <p:cNvSpPr>
            <a:spLocks noChangeAspect="1"/>
          </p:cNvSpPr>
          <p:nvPr userDrawn="1"/>
        </p:nvSpPr>
        <p:spPr bwMode="gray">
          <a:xfrm>
            <a:off x="3990977" y="1067595"/>
            <a:ext cx="923544" cy="923544"/>
          </a:xfrm>
          <a:prstGeom prst="ellipse">
            <a:avLst/>
          </a:prstGeom>
          <a:gradFill flip="none" rotWithShape="1">
            <a:gsLst>
              <a:gs pos="49000">
                <a:schemeClr val="accent5">
                  <a:alpha val="30000"/>
                </a:schemeClr>
              </a:gs>
              <a:gs pos="10000">
                <a:schemeClr val="accent5"/>
              </a:gs>
              <a:gs pos="79000">
                <a:schemeClr val="accent5">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3" name="Oval 32">
            <a:extLst>
              <a:ext uri="{FF2B5EF4-FFF2-40B4-BE49-F238E27FC236}">
                <a16:creationId xmlns:a16="http://schemas.microsoft.com/office/drawing/2014/main" id="{CDED2A66-82D5-4890-B5B8-CCEB31BA74E9}"/>
              </a:ext>
            </a:extLst>
          </p:cNvPr>
          <p:cNvSpPr>
            <a:spLocks noChangeAspect="1"/>
          </p:cNvSpPr>
          <p:nvPr userDrawn="1"/>
        </p:nvSpPr>
        <p:spPr bwMode="gray">
          <a:xfrm>
            <a:off x="3074196" y="1712810"/>
            <a:ext cx="923544" cy="923544"/>
          </a:xfrm>
          <a:prstGeom prst="ellipse">
            <a:avLst/>
          </a:prstGeom>
          <a:gradFill flip="none" rotWithShape="1">
            <a:gsLst>
              <a:gs pos="49000">
                <a:schemeClr val="accent3">
                  <a:alpha val="30000"/>
                </a:schemeClr>
              </a:gs>
              <a:gs pos="10000">
                <a:schemeClr val="accent3"/>
              </a:gs>
              <a:gs pos="79000">
                <a:schemeClr val="accent3">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4" name="Oval 33">
            <a:extLst>
              <a:ext uri="{FF2B5EF4-FFF2-40B4-BE49-F238E27FC236}">
                <a16:creationId xmlns:a16="http://schemas.microsoft.com/office/drawing/2014/main" id="{B05863E1-0514-4EDC-A051-23EF69D0327D}"/>
              </a:ext>
            </a:extLst>
          </p:cNvPr>
          <p:cNvSpPr>
            <a:spLocks noChangeAspect="1"/>
          </p:cNvSpPr>
          <p:nvPr userDrawn="1"/>
        </p:nvSpPr>
        <p:spPr bwMode="gray">
          <a:xfrm>
            <a:off x="2157414" y="2358025"/>
            <a:ext cx="923544" cy="923544"/>
          </a:xfrm>
          <a:prstGeom prst="ellipse">
            <a:avLst/>
          </a:prstGeom>
          <a:gradFill flip="none" rotWithShape="1">
            <a:gsLst>
              <a:gs pos="49000">
                <a:schemeClr val="accent2">
                  <a:alpha val="30000"/>
                </a:schemeClr>
              </a:gs>
              <a:gs pos="10000">
                <a:schemeClr val="accent2"/>
              </a:gs>
              <a:gs pos="79000">
                <a:schemeClr val="accent2">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5" name="Oval 34">
            <a:extLst>
              <a:ext uri="{FF2B5EF4-FFF2-40B4-BE49-F238E27FC236}">
                <a16:creationId xmlns:a16="http://schemas.microsoft.com/office/drawing/2014/main" id="{EFF42376-58D1-4153-ADFE-E0F2635F3518}"/>
              </a:ext>
            </a:extLst>
          </p:cNvPr>
          <p:cNvSpPr>
            <a:spLocks noChangeAspect="1"/>
          </p:cNvSpPr>
          <p:nvPr userDrawn="1"/>
        </p:nvSpPr>
        <p:spPr bwMode="gray">
          <a:xfrm>
            <a:off x="1240632" y="3003240"/>
            <a:ext cx="923544" cy="923544"/>
          </a:xfrm>
          <a:prstGeom prst="ellipse">
            <a:avLst/>
          </a:prstGeom>
          <a:gradFill flip="none" rotWithShape="1">
            <a:gsLst>
              <a:gs pos="49000">
                <a:schemeClr val="accent4">
                  <a:alpha val="30000"/>
                </a:schemeClr>
              </a:gs>
              <a:gs pos="10000">
                <a:schemeClr val="accent4"/>
              </a:gs>
              <a:gs pos="79000">
                <a:schemeClr val="accent4">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sp>
        <p:nvSpPr>
          <p:cNvPr id="36" name="Text Placeholder 5">
            <a:extLst>
              <a:ext uri="{FF2B5EF4-FFF2-40B4-BE49-F238E27FC236}">
                <a16:creationId xmlns:a16="http://schemas.microsoft.com/office/drawing/2014/main" id="{BA553ED2-1D0F-4A21-AC19-AD21E2B808D0}"/>
              </a:ext>
            </a:extLst>
          </p:cNvPr>
          <p:cNvSpPr>
            <a:spLocks noGrp="1"/>
          </p:cNvSpPr>
          <p:nvPr>
            <p:ph type="body" sz="quarter" idx="32" hasCustomPrompt="1"/>
          </p:nvPr>
        </p:nvSpPr>
        <p:spPr bwMode="gray">
          <a:xfrm>
            <a:off x="713487" y="3925562"/>
            <a:ext cx="144270"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1</a:t>
            </a:r>
          </a:p>
        </p:txBody>
      </p:sp>
      <p:sp>
        <p:nvSpPr>
          <p:cNvPr id="37" name="Text Placeholder 5">
            <a:extLst>
              <a:ext uri="{FF2B5EF4-FFF2-40B4-BE49-F238E27FC236}">
                <a16:creationId xmlns:a16="http://schemas.microsoft.com/office/drawing/2014/main" id="{2DF333ED-9AC6-4BF6-B310-813AD8D5D37A}"/>
              </a:ext>
            </a:extLst>
          </p:cNvPr>
          <p:cNvSpPr>
            <a:spLocks noGrp="1"/>
          </p:cNvSpPr>
          <p:nvPr>
            <p:ph type="body" sz="quarter" idx="33" hasCustomPrompt="1"/>
          </p:nvPr>
        </p:nvSpPr>
        <p:spPr bwMode="gray">
          <a:xfrm>
            <a:off x="1613373" y="3243391"/>
            <a:ext cx="168316"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2</a:t>
            </a:r>
          </a:p>
        </p:txBody>
      </p:sp>
      <p:sp>
        <p:nvSpPr>
          <p:cNvPr id="38" name="Text Placeholder 5">
            <a:extLst>
              <a:ext uri="{FF2B5EF4-FFF2-40B4-BE49-F238E27FC236}">
                <a16:creationId xmlns:a16="http://schemas.microsoft.com/office/drawing/2014/main" id="{209A6F68-8C0A-41BD-AC98-FC9BDC36C3C3}"/>
              </a:ext>
            </a:extLst>
          </p:cNvPr>
          <p:cNvSpPr>
            <a:spLocks noGrp="1"/>
          </p:cNvSpPr>
          <p:nvPr>
            <p:ph type="body" sz="quarter" idx="34" hasCustomPrompt="1"/>
          </p:nvPr>
        </p:nvSpPr>
        <p:spPr bwMode="gray">
          <a:xfrm>
            <a:off x="2547051" y="2635131"/>
            <a:ext cx="168316"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3</a:t>
            </a:r>
          </a:p>
        </p:txBody>
      </p:sp>
      <p:sp>
        <p:nvSpPr>
          <p:cNvPr id="39" name="Text Placeholder 5">
            <a:extLst>
              <a:ext uri="{FF2B5EF4-FFF2-40B4-BE49-F238E27FC236}">
                <a16:creationId xmlns:a16="http://schemas.microsoft.com/office/drawing/2014/main" id="{8F393371-8C00-4B19-BB4B-D34D077027D3}"/>
              </a:ext>
            </a:extLst>
          </p:cNvPr>
          <p:cNvSpPr>
            <a:spLocks noGrp="1"/>
          </p:cNvSpPr>
          <p:nvPr>
            <p:ph type="body" sz="quarter" idx="35" hasCustomPrompt="1"/>
          </p:nvPr>
        </p:nvSpPr>
        <p:spPr bwMode="gray">
          <a:xfrm>
            <a:off x="3463833" y="1989916"/>
            <a:ext cx="173124"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4</a:t>
            </a:r>
          </a:p>
        </p:txBody>
      </p:sp>
      <p:sp>
        <p:nvSpPr>
          <p:cNvPr id="40" name="Text Placeholder 5">
            <a:extLst>
              <a:ext uri="{FF2B5EF4-FFF2-40B4-BE49-F238E27FC236}">
                <a16:creationId xmlns:a16="http://schemas.microsoft.com/office/drawing/2014/main" id="{792273FE-E1E9-4FF4-AD6F-174466E8E357}"/>
              </a:ext>
            </a:extLst>
          </p:cNvPr>
          <p:cNvSpPr>
            <a:spLocks noGrp="1"/>
          </p:cNvSpPr>
          <p:nvPr>
            <p:ph type="body" sz="quarter" idx="36" hasCustomPrompt="1"/>
          </p:nvPr>
        </p:nvSpPr>
        <p:spPr bwMode="gray">
          <a:xfrm>
            <a:off x="4380614" y="1344701"/>
            <a:ext cx="169918" cy="369332"/>
          </a:xfrm>
        </p:spPr>
        <p:txBody>
          <a:bodyPr wrap="none" lIns="0" tIns="0" rIns="0" bIns="0" anchor="ctr">
            <a:spAutoFit/>
          </a:bodyPr>
          <a:lstStyle>
            <a:lvl1pPr marL="0" indent="0" algn="l">
              <a:buNone/>
              <a:defRPr sz="2400">
                <a:solidFill>
                  <a:schemeClr val="tx1"/>
                </a:solidFill>
                <a:latin typeface="+mj-lt"/>
              </a:defRPr>
            </a:lvl1pPr>
          </a:lstStyle>
          <a:p>
            <a:pPr lvl="0"/>
            <a:r>
              <a:rPr lang="en-US"/>
              <a:t>5</a:t>
            </a:r>
          </a:p>
        </p:txBody>
      </p:sp>
      <p:sp>
        <p:nvSpPr>
          <p:cNvPr id="24" name="Slide Number Placeholder 5">
            <a:extLst>
              <a:ext uri="{FF2B5EF4-FFF2-40B4-BE49-F238E27FC236}">
                <a16:creationId xmlns:a16="http://schemas.microsoft.com/office/drawing/2014/main" id="{1B783925-70C1-430D-ADB8-4E463F65FA48}"/>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1106926860"/>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with 6 column">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67FAC3D9-3CB7-44BC-8BD3-ED8D16B9C396}"/>
              </a:ext>
            </a:extLst>
          </p:cNvPr>
          <p:cNvSpPr/>
          <p:nvPr userDrawn="1"/>
        </p:nvSpPr>
        <p:spPr bwMode="gray">
          <a:xfrm>
            <a:off x="320675" y="1074738"/>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29" name="Rectangle: Rounded Corners 28">
            <a:extLst>
              <a:ext uri="{FF2B5EF4-FFF2-40B4-BE49-F238E27FC236}">
                <a16:creationId xmlns:a16="http://schemas.microsoft.com/office/drawing/2014/main" id="{EB0CDC1D-F65F-4E0F-A42A-B1115FC45140}"/>
              </a:ext>
            </a:extLst>
          </p:cNvPr>
          <p:cNvSpPr/>
          <p:nvPr userDrawn="1"/>
        </p:nvSpPr>
        <p:spPr bwMode="gray">
          <a:xfrm>
            <a:off x="6061808" y="1074738"/>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30" name="Rectangle: Rounded Corners 29">
            <a:extLst>
              <a:ext uri="{FF2B5EF4-FFF2-40B4-BE49-F238E27FC236}">
                <a16:creationId xmlns:a16="http://schemas.microsoft.com/office/drawing/2014/main" id="{1550A7E0-AA27-4593-906F-628101D0865C}"/>
              </a:ext>
            </a:extLst>
          </p:cNvPr>
          <p:cNvSpPr/>
          <p:nvPr userDrawn="1"/>
        </p:nvSpPr>
        <p:spPr bwMode="gray">
          <a:xfrm>
            <a:off x="3191242" y="1074738"/>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27" name="Text Placeholder 5">
            <a:extLst>
              <a:ext uri="{FF2B5EF4-FFF2-40B4-BE49-F238E27FC236}">
                <a16:creationId xmlns:a16="http://schemas.microsoft.com/office/drawing/2014/main" id="{A99F561A-3D04-4AD1-B624-3E5304B57315}"/>
              </a:ext>
            </a:extLst>
          </p:cNvPr>
          <p:cNvSpPr>
            <a:spLocks noGrp="1"/>
          </p:cNvSpPr>
          <p:nvPr>
            <p:ph type="body" sz="quarter" idx="23" hasCustomPrompt="1"/>
          </p:nvPr>
        </p:nvSpPr>
        <p:spPr bwMode="gray">
          <a:xfrm>
            <a:off x="320675"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47" name="Text Placeholder 5">
            <a:extLst>
              <a:ext uri="{FF2B5EF4-FFF2-40B4-BE49-F238E27FC236}">
                <a16:creationId xmlns:a16="http://schemas.microsoft.com/office/drawing/2014/main" id="{B8813ED6-0387-4311-86DE-6EE0C77DE451}"/>
              </a:ext>
            </a:extLst>
          </p:cNvPr>
          <p:cNvSpPr>
            <a:spLocks noGrp="1"/>
          </p:cNvSpPr>
          <p:nvPr>
            <p:ph type="body" sz="quarter" idx="24" hasCustomPrompt="1"/>
          </p:nvPr>
        </p:nvSpPr>
        <p:spPr bwMode="gray">
          <a:xfrm>
            <a:off x="3191241"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48" name="Text Placeholder 5">
            <a:extLst>
              <a:ext uri="{FF2B5EF4-FFF2-40B4-BE49-F238E27FC236}">
                <a16:creationId xmlns:a16="http://schemas.microsoft.com/office/drawing/2014/main" id="{4B248BA4-415C-4ED3-98C5-1C2FF0B2717C}"/>
              </a:ext>
            </a:extLst>
          </p:cNvPr>
          <p:cNvSpPr>
            <a:spLocks noGrp="1"/>
          </p:cNvSpPr>
          <p:nvPr>
            <p:ph type="body" sz="quarter" idx="25" hasCustomPrompt="1"/>
          </p:nvPr>
        </p:nvSpPr>
        <p:spPr bwMode="gray">
          <a:xfrm>
            <a:off x="6061808"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3191241"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6061808"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7" name="Rectangle: Rounded Corners 56">
            <a:extLst>
              <a:ext uri="{FF2B5EF4-FFF2-40B4-BE49-F238E27FC236}">
                <a16:creationId xmlns:a16="http://schemas.microsoft.com/office/drawing/2014/main" id="{439D8311-5867-4392-930D-CDDC27F9CC03}"/>
              </a:ext>
            </a:extLst>
          </p:cNvPr>
          <p:cNvSpPr/>
          <p:nvPr userDrawn="1"/>
        </p:nvSpPr>
        <p:spPr bwMode="gray">
          <a:xfrm>
            <a:off x="320675" y="2863795"/>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58" name="Rectangle: Rounded Corners 57">
            <a:extLst>
              <a:ext uri="{FF2B5EF4-FFF2-40B4-BE49-F238E27FC236}">
                <a16:creationId xmlns:a16="http://schemas.microsoft.com/office/drawing/2014/main" id="{841A6125-46B5-4F19-95FE-773C0281ADE4}"/>
              </a:ext>
            </a:extLst>
          </p:cNvPr>
          <p:cNvSpPr/>
          <p:nvPr userDrawn="1"/>
        </p:nvSpPr>
        <p:spPr bwMode="gray">
          <a:xfrm>
            <a:off x="6061808" y="2863795"/>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accent4"/>
              </a:solidFill>
              <a:latin typeface="+mj-lt"/>
            </a:endParaRPr>
          </a:p>
        </p:txBody>
      </p:sp>
      <p:sp>
        <p:nvSpPr>
          <p:cNvPr id="59" name="Rectangle: Rounded Corners 58">
            <a:extLst>
              <a:ext uri="{FF2B5EF4-FFF2-40B4-BE49-F238E27FC236}">
                <a16:creationId xmlns:a16="http://schemas.microsoft.com/office/drawing/2014/main" id="{C1A3F742-8DE5-4547-B40F-23DB2591AE39}"/>
              </a:ext>
            </a:extLst>
          </p:cNvPr>
          <p:cNvSpPr/>
          <p:nvPr userDrawn="1"/>
        </p:nvSpPr>
        <p:spPr bwMode="gray">
          <a:xfrm>
            <a:off x="3191242" y="2863795"/>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60" name="Text Placeholder 5">
            <a:extLst>
              <a:ext uri="{FF2B5EF4-FFF2-40B4-BE49-F238E27FC236}">
                <a16:creationId xmlns:a16="http://schemas.microsoft.com/office/drawing/2014/main" id="{E4F73AE4-3ACA-46DF-A2F8-51C9D276C6C9}"/>
              </a:ext>
            </a:extLst>
          </p:cNvPr>
          <p:cNvSpPr>
            <a:spLocks noGrp="1"/>
          </p:cNvSpPr>
          <p:nvPr>
            <p:ph type="body" sz="quarter" idx="29" hasCustomPrompt="1"/>
          </p:nvPr>
        </p:nvSpPr>
        <p:spPr bwMode="gray">
          <a:xfrm>
            <a:off x="320675"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61" name="Text Placeholder 5">
            <a:extLst>
              <a:ext uri="{FF2B5EF4-FFF2-40B4-BE49-F238E27FC236}">
                <a16:creationId xmlns:a16="http://schemas.microsoft.com/office/drawing/2014/main" id="{C9D745B1-AB1E-4086-9CC3-3D525FF05E7C}"/>
              </a:ext>
            </a:extLst>
          </p:cNvPr>
          <p:cNvSpPr>
            <a:spLocks noGrp="1"/>
          </p:cNvSpPr>
          <p:nvPr>
            <p:ph type="body" sz="quarter" idx="30" hasCustomPrompt="1"/>
          </p:nvPr>
        </p:nvSpPr>
        <p:spPr bwMode="gray">
          <a:xfrm>
            <a:off x="3191241"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62" name="Text Placeholder 5">
            <a:extLst>
              <a:ext uri="{FF2B5EF4-FFF2-40B4-BE49-F238E27FC236}">
                <a16:creationId xmlns:a16="http://schemas.microsoft.com/office/drawing/2014/main" id="{33140BFA-0167-4E3B-9ACB-DF7E0D61B0EA}"/>
              </a:ext>
            </a:extLst>
          </p:cNvPr>
          <p:cNvSpPr>
            <a:spLocks noGrp="1"/>
          </p:cNvSpPr>
          <p:nvPr>
            <p:ph type="body" sz="quarter" idx="31" hasCustomPrompt="1"/>
          </p:nvPr>
        </p:nvSpPr>
        <p:spPr bwMode="gray">
          <a:xfrm>
            <a:off x="6061808"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a:t>Title</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gray">
          <a:xfrm>
            <a:off x="320675"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gray">
          <a:xfrm>
            <a:off x="3191241"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65" name="Text Placeholder 5">
            <a:extLst>
              <a:ext uri="{FF2B5EF4-FFF2-40B4-BE49-F238E27FC236}">
                <a16:creationId xmlns:a16="http://schemas.microsoft.com/office/drawing/2014/main" id="{0621D659-92B1-4C6E-BA9E-340B7DE5A15D}"/>
              </a:ext>
            </a:extLst>
          </p:cNvPr>
          <p:cNvSpPr>
            <a:spLocks noGrp="1"/>
          </p:cNvSpPr>
          <p:nvPr>
            <p:ph type="body" sz="quarter" idx="34" hasCustomPrompt="1"/>
          </p:nvPr>
        </p:nvSpPr>
        <p:spPr bwMode="gray">
          <a:xfrm>
            <a:off x="6061808"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22" name="Slide Number Placeholder 5">
            <a:extLst>
              <a:ext uri="{FF2B5EF4-FFF2-40B4-BE49-F238E27FC236}">
                <a16:creationId xmlns:a16="http://schemas.microsoft.com/office/drawing/2014/main" id="{BB157FDF-68B0-460A-9BD8-8A2FDB3D4123}"/>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187046504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invGray">
          <a:xfrm>
            <a:off x="227661" y="987574"/>
            <a:ext cx="274320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a:t>
            </a:r>
            <a:br>
              <a:rPr lang="nl-NL"/>
            </a:br>
            <a:r>
              <a:rPr lang="nl-NL"/>
              <a:t>(Raleway Medium 14 pt)</a:t>
            </a:r>
          </a:p>
          <a:p>
            <a:pPr lvl="1"/>
            <a:r>
              <a:rPr lang="nl-NL"/>
              <a:t>Paragraph 02 </a:t>
            </a:r>
            <a:br>
              <a:rPr lang="nl-NL"/>
            </a:br>
            <a:r>
              <a:rPr lang="nl-NL"/>
              <a:t>(Raleway Light 12 pt)</a:t>
            </a:r>
          </a:p>
          <a:p>
            <a:pPr lvl="2"/>
            <a:r>
              <a:rPr lang="nl-NL"/>
              <a:t>Paragraph 03 </a:t>
            </a:r>
            <a:br>
              <a:rPr lang="nl-NL"/>
            </a:br>
            <a:r>
              <a:rPr lang="nl-NL"/>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br>
              <a:rPr lang="en-US"/>
            </a:br>
            <a:r>
              <a:rPr lang="en-US"/>
              <a:t>(</a:t>
            </a:r>
            <a:r>
              <a:rPr lang="en-US" err="1"/>
              <a:t>Raleway</a:t>
            </a:r>
            <a:r>
              <a:rPr lang="en-US"/>
              <a:t> Light 10 </a:t>
            </a:r>
            <a:r>
              <a:rPr lang="en-US" err="1"/>
              <a:t>pt</a:t>
            </a:r>
            <a:r>
              <a:rPr lang="en-US"/>
              <a:t>)</a:t>
            </a:r>
            <a:endParaRPr lang="nl-NL"/>
          </a:p>
        </p:txBody>
      </p:sp>
      <p:sp>
        <p:nvSpPr>
          <p:cNvPr id="6" name="Content Placeholder 2">
            <a:extLst>
              <a:ext uri="{FF2B5EF4-FFF2-40B4-BE49-F238E27FC236}">
                <a16:creationId xmlns:a16="http://schemas.microsoft.com/office/drawing/2014/main" id="{8F0C999C-E8DD-4EB6-823D-52177C9EEB31}"/>
              </a:ext>
            </a:extLst>
          </p:cNvPr>
          <p:cNvSpPr>
            <a:spLocks noGrp="1"/>
          </p:cNvSpPr>
          <p:nvPr>
            <p:ph idx="11" hasCustomPrompt="1"/>
          </p:nvPr>
        </p:nvSpPr>
        <p:spPr bwMode="invGray">
          <a:xfrm>
            <a:off x="3155450" y="987574"/>
            <a:ext cx="274320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lvl4pPr>
          </a:lstStyle>
          <a:p>
            <a:pPr lvl="0"/>
            <a:r>
              <a:rPr lang="nl-NL"/>
              <a:t>Paragraph 01 </a:t>
            </a:r>
            <a:br>
              <a:rPr lang="nl-NL"/>
            </a:br>
            <a:r>
              <a:rPr lang="nl-NL"/>
              <a:t>(Raleway Medium 14 pt)</a:t>
            </a:r>
          </a:p>
          <a:p>
            <a:pPr lvl="1"/>
            <a:r>
              <a:rPr lang="nl-NL"/>
              <a:t>Paragraph 02 </a:t>
            </a:r>
            <a:br>
              <a:rPr lang="nl-NL"/>
            </a:br>
            <a:r>
              <a:rPr lang="nl-NL"/>
              <a:t>(Raleway Light 12 pt)</a:t>
            </a:r>
          </a:p>
          <a:p>
            <a:pPr lvl="2"/>
            <a:r>
              <a:rPr lang="nl-NL"/>
              <a:t>Paragraph 03 </a:t>
            </a:r>
            <a:br>
              <a:rPr lang="nl-NL"/>
            </a:br>
            <a:r>
              <a:rPr lang="nl-NL"/>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br>
              <a:rPr lang="en-US"/>
            </a:br>
            <a:r>
              <a:rPr lang="en-US"/>
              <a:t>(</a:t>
            </a:r>
            <a:r>
              <a:rPr lang="en-US" err="1"/>
              <a:t>Raleway</a:t>
            </a:r>
            <a:r>
              <a:rPr lang="en-US"/>
              <a:t> Light 10 </a:t>
            </a:r>
            <a:r>
              <a:rPr lang="en-US" err="1"/>
              <a:t>pt</a:t>
            </a:r>
            <a:r>
              <a:rPr lang="en-US"/>
              <a:t>)</a:t>
            </a:r>
            <a:endParaRPr lang="nl-NL"/>
          </a:p>
        </p:txBody>
      </p:sp>
      <p:sp>
        <p:nvSpPr>
          <p:cNvPr id="8" name="Content Placeholder 2">
            <a:extLst>
              <a:ext uri="{FF2B5EF4-FFF2-40B4-BE49-F238E27FC236}">
                <a16:creationId xmlns:a16="http://schemas.microsoft.com/office/drawing/2014/main" id="{4B9EAFC4-2931-4078-BD56-0615F35AC039}"/>
              </a:ext>
            </a:extLst>
          </p:cNvPr>
          <p:cNvSpPr>
            <a:spLocks noGrp="1"/>
          </p:cNvSpPr>
          <p:nvPr>
            <p:ph idx="12" hasCustomPrompt="1"/>
          </p:nvPr>
        </p:nvSpPr>
        <p:spPr bwMode="invGray">
          <a:xfrm>
            <a:off x="6061533" y="987574"/>
            <a:ext cx="274320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lvl4pPr>
          </a:lstStyle>
          <a:p>
            <a:pPr lvl="0"/>
            <a:r>
              <a:rPr lang="nl-NL"/>
              <a:t>Paragraph 01 </a:t>
            </a:r>
            <a:br>
              <a:rPr lang="nl-NL"/>
            </a:br>
            <a:r>
              <a:rPr lang="nl-NL"/>
              <a:t>(Raleway Medium 14 pt)</a:t>
            </a:r>
          </a:p>
          <a:p>
            <a:pPr lvl="1"/>
            <a:r>
              <a:rPr lang="nl-NL"/>
              <a:t>Paragraph 02 </a:t>
            </a:r>
            <a:br>
              <a:rPr lang="nl-NL"/>
            </a:br>
            <a:r>
              <a:rPr lang="nl-NL"/>
              <a:t>(Raleway Light 12 pt)</a:t>
            </a:r>
          </a:p>
          <a:p>
            <a:pPr lvl="2"/>
            <a:r>
              <a:rPr lang="nl-NL"/>
              <a:t>Paragraph 03 </a:t>
            </a:r>
            <a:br>
              <a:rPr lang="nl-NL"/>
            </a:br>
            <a:r>
              <a:rPr lang="nl-NL"/>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a:t>Paragraph 04 </a:t>
            </a:r>
            <a:br>
              <a:rPr lang="en-US"/>
            </a:br>
            <a:r>
              <a:rPr lang="en-US"/>
              <a:t>(</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ED056BDA-97F4-488A-9616-412A550DD63F}"/>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7" name="Text Placeholder 4">
            <a:extLst>
              <a:ext uri="{FF2B5EF4-FFF2-40B4-BE49-F238E27FC236}">
                <a16:creationId xmlns:a16="http://schemas.microsoft.com/office/drawing/2014/main" id="{69080211-5C81-4EF6-8A99-584EB4FC63A1}"/>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9" name="Slide Number Placeholder 5">
            <a:extLst>
              <a:ext uri="{FF2B5EF4-FFF2-40B4-BE49-F238E27FC236}">
                <a16:creationId xmlns:a16="http://schemas.microsoft.com/office/drawing/2014/main" id="{41FE7FEE-1BEE-4F28-96AB-A89EDC42167A}"/>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4" name="Picture 3" descr="Text&#10;&#10;Description automatically generated">
            <a:extLst>
              <a:ext uri="{FF2B5EF4-FFF2-40B4-BE49-F238E27FC236}">
                <a16:creationId xmlns:a16="http://schemas.microsoft.com/office/drawing/2014/main" id="{7BEAEE9E-9FF9-4752-A213-EC623A7961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13680919"/>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lumn title">
    <p:spTree>
      <p:nvGrpSpPr>
        <p:cNvPr id="1" name=""/>
        <p:cNvGrpSpPr/>
        <p:nvPr/>
      </p:nvGrpSpPr>
      <p:grpSpPr>
        <a:xfrm>
          <a:off x="0" y="0"/>
          <a:ext cx="0" cy="0"/>
          <a:chOff x="0" y="0"/>
          <a:chExt cx="0" cy="0"/>
        </a:xfrm>
      </p:grpSpPr>
      <p:sp>
        <p:nvSpPr>
          <p:cNvPr id="27" name="Text Placeholder 5">
            <a:extLst>
              <a:ext uri="{FF2B5EF4-FFF2-40B4-BE49-F238E27FC236}">
                <a16:creationId xmlns:a16="http://schemas.microsoft.com/office/drawing/2014/main" id="{A99F561A-3D04-4AD1-B624-3E5304B57315}"/>
              </a:ext>
            </a:extLst>
          </p:cNvPr>
          <p:cNvSpPr>
            <a:spLocks noGrp="1"/>
          </p:cNvSpPr>
          <p:nvPr>
            <p:ph type="body" sz="quarter" idx="23" hasCustomPrompt="1"/>
          </p:nvPr>
        </p:nvSpPr>
        <p:spPr bwMode="gray">
          <a:xfrm>
            <a:off x="320675"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a:t>Title</a:t>
            </a:r>
          </a:p>
        </p:txBody>
      </p:sp>
      <p:sp>
        <p:nvSpPr>
          <p:cNvPr id="47" name="Text Placeholder 5">
            <a:extLst>
              <a:ext uri="{FF2B5EF4-FFF2-40B4-BE49-F238E27FC236}">
                <a16:creationId xmlns:a16="http://schemas.microsoft.com/office/drawing/2014/main" id="{B8813ED6-0387-4311-86DE-6EE0C77DE451}"/>
              </a:ext>
            </a:extLst>
          </p:cNvPr>
          <p:cNvSpPr>
            <a:spLocks noGrp="1"/>
          </p:cNvSpPr>
          <p:nvPr>
            <p:ph type="body" sz="quarter" idx="24" hasCustomPrompt="1"/>
          </p:nvPr>
        </p:nvSpPr>
        <p:spPr bwMode="gray">
          <a:xfrm>
            <a:off x="3191241"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a:t>Title</a:t>
            </a:r>
          </a:p>
        </p:txBody>
      </p:sp>
      <p:sp>
        <p:nvSpPr>
          <p:cNvPr id="48" name="Text Placeholder 5">
            <a:extLst>
              <a:ext uri="{FF2B5EF4-FFF2-40B4-BE49-F238E27FC236}">
                <a16:creationId xmlns:a16="http://schemas.microsoft.com/office/drawing/2014/main" id="{4B248BA4-415C-4ED3-98C5-1C2FF0B2717C}"/>
              </a:ext>
            </a:extLst>
          </p:cNvPr>
          <p:cNvSpPr>
            <a:spLocks noGrp="1"/>
          </p:cNvSpPr>
          <p:nvPr>
            <p:ph type="body" sz="quarter" idx="25" hasCustomPrompt="1"/>
          </p:nvPr>
        </p:nvSpPr>
        <p:spPr bwMode="gray">
          <a:xfrm>
            <a:off x="6061808"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3191241"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6061808"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a:t>Text</a:t>
            </a:r>
          </a:p>
        </p:txBody>
      </p:sp>
      <p:cxnSp>
        <p:nvCxnSpPr>
          <p:cNvPr id="22" name="Straight Connector 21">
            <a:extLst>
              <a:ext uri="{FF2B5EF4-FFF2-40B4-BE49-F238E27FC236}">
                <a16:creationId xmlns:a16="http://schemas.microsoft.com/office/drawing/2014/main" id="{C965112B-F066-4167-AA5D-CEB0B5B9A4A3}"/>
              </a:ext>
            </a:extLst>
          </p:cNvPr>
          <p:cNvCxnSpPr/>
          <p:nvPr userDrawn="1"/>
        </p:nvCxnSpPr>
        <p:spPr bwMode="gray">
          <a:xfrm>
            <a:off x="320675"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D21243-3478-49BC-8C0E-62AF89B2F788}"/>
              </a:ext>
            </a:extLst>
          </p:cNvPr>
          <p:cNvCxnSpPr/>
          <p:nvPr userDrawn="1"/>
        </p:nvCxnSpPr>
        <p:spPr bwMode="gray">
          <a:xfrm>
            <a:off x="3191241"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C89826-6E78-4C61-BAD8-BA75866F53A0}"/>
              </a:ext>
            </a:extLst>
          </p:cNvPr>
          <p:cNvCxnSpPr/>
          <p:nvPr userDrawn="1"/>
        </p:nvCxnSpPr>
        <p:spPr bwMode="gray">
          <a:xfrm>
            <a:off x="6061808"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F3F280C-63BC-4C0A-A135-19754014C12C}"/>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3752770814"/>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ey highligh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A4FA160-A88D-4C57-9737-BA9733A36AAD}"/>
              </a:ext>
            </a:extLst>
          </p:cNvPr>
          <p:cNvSpPr/>
          <p:nvPr userDrawn="1"/>
        </p:nvSpPr>
        <p:spPr bwMode="gray">
          <a:xfrm>
            <a:off x="315058" y="1074738"/>
            <a:ext cx="2148840" cy="3497262"/>
          </a:xfrm>
          <a:prstGeom prst="rect">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endParaRPr lang="en-IN">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15058" y="1074738"/>
            <a:ext cx="2146788" cy="3493008"/>
          </a:xfrm>
        </p:spPr>
        <p:txBody>
          <a:bodyPr lIns="91440" tIns="45720" rIns="91440" bIns="45720" anchor="t"/>
          <a:lstStyle>
            <a:lvl1pPr marL="0" indent="0" algn="l">
              <a:buFont typeface="Arial" panose="020B0604020202020204" pitchFamily="34" charset="0"/>
              <a:buNone/>
              <a:defRPr sz="1800">
                <a:latin typeface="+mj-lt"/>
              </a:defRPr>
            </a:lvl1pPr>
          </a:lstStyle>
          <a:p>
            <a:pPr lvl="0"/>
            <a:r>
              <a:rPr lang="en-US"/>
              <a:t>Title</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2691245" y="1074738"/>
            <a:ext cx="6113763" cy="3493008"/>
          </a:xfrm>
        </p:spPr>
        <p:txBody>
          <a:bodyPr lIns="91440" tIns="45720" rIns="91440" bIns="45720" anchor="t"/>
          <a:lstStyle>
            <a:lvl1pPr marL="182880" indent="-182880" algn="l">
              <a:buFont typeface="Arial" panose="020B0604020202020204" pitchFamily="34" charset="0"/>
              <a:buChar char="•"/>
              <a:defRPr sz="1400">
                <a:latin typeface="+mn-lt"/>
              </a:defRPr>
            </a:lvl1pPr>
          </a:lstStyle>
          <a:p>
            <a:pPr lvl="0"/>
            <a:r>
              <a:rPr lang="en-US"/>
              <a:t>Text</a:t>
            </a:r>
          </a:p>
        </p:txBody>
      </p:sp>
      <p:sp>
        <p:nvSpPr>
          <p:cNvPr id="7" name="Slide Number Placeholder 5">
            <a:extLst>
              <a:ext uri="{FF2B5EF4-FFF2-40B4-BE49-F238E27FC236}">
                <a16:creationId xmlns:a16="http://schemas.microsoft.com/office/drawing/2014/main" id="{03AC6861-FE46-4E82-8929-D9D3EFA459F2}"/>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122887092"/>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6FE8433-B5FB-4B9E-8DE1-B8B78B4C6F9E}"/>
              </a:ext>
            </a:extLst>
          </p:cNvPr>
          <p:cNvSpPr>
            <a:spLocks noChangeAspect="1"/>
          </p:cNvSpPr>
          <p:nvPr userDrawn="1"/>
        </p:nvSpPr>
        <p:spPr bwMode="gray">
          <a:xfrm>
            <a:off x="3995400" y="0"/>
            <a:ext cx="5148600" cy="4586514"/>
          </a:xfrm>
          <a:custGeom>
            <a:avLst/>
            <a:gdLst>
              <a:gd name="connsiteX0" fmla="*/ 226716 w 5148600"/>
              <a:gd name="connsiteY0" fmla="*/ 0 h 4586514"/>
              <a:gd name="connsiteX1" fmla="*/ 5148600 w 5148600"/>
              <a:gd name="connsiteY1" fmla="*/ 0 h 4586514"/>
              <a:gd name="connsiteX2" fmla="*/ 5148600 w 5148600"/>
              <a:gd name="connsiteY2" fmla="*/ 4081005 h 4586514"/>
              <a:gd name="connsiteX3" fmla="*/ 4987528 w 5148600"/>
              <a:gd name="connsiteY3" fmla="*/ 4178859 h 4586514"/>
              <a:gd name="connsiteX4" fmla="*/ 3377575 w 5148600"/>
              <a:gd name="connsiteY4" fmla="*/ 4586514 h 4586514"/>
              <a:gd name="connsiteX5" fmla="*/ 0 w 5148600"/>
              <a:gd name="connsiteY5" fmla="*/ 1208939 h 4586514"/>
              <a:gd name="connsiteX6" fmla="*/ 151849 w 5148600"/>
              <a:gd name="connsiteY6" fmla="*/ 204552 h 458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8600" h="4586514">
                <a:moveTo>
                  <a:pt x="226716" y="0"/>
                </a:moveTo>
                <a:lnTo>
                  <a:pt x="5148600" y="0"/>
                </a:lnTo>
                <a:lnTo>
                  <a:pt x="5148600" y="4081005"/>
                </a:lnTo>
                <a:lnTo>
                  <a:pt x="4987528" y="4178859"/>
                </a:lnTo>
                <a:cubicBezTo>
                  <a:pt x="4508948" y="4438839"/>
                  <a:pt x="3960508" y="4586514"/>
                  <a:pt x="3377575" y="4586514"/>
                </a:cubicBezTo>
                <a:cubicBezTo>
                  <a:pt x="1512192" y="4586514"/>
                  <a:pt x="0" y="3074322"/>
                  <a:pt x="0" y="1208939"/>
                </a:cubicBezTo>
                <a:cubicBezTo>
                  <a:pt x="0" y="859180"/>
                  <a:pt x="53163" y="521837"/>
                  <a:pt x="151849" y="204552"/>
                </a:cubicBezTo>
                <a:close/>
              </a:path>
            </a:pathLst>
          </a:custGeom>
          <a:gradFill flip="none" rotWithShape="1">
            <a:gsLst>
              <a:gs pos="49000">
                <a:schemeClr val="accent1">
                  <a:alpha val="30000"/>
                </a:schemeClr>
              </a:gs>
              <a:gs pos="10000">
                <a:schemeClr val="accent1"/>
              </a:gs>
              <a:gs pos="79000">
                <a:schemeClr val="accent1">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074738"/>
            <a:ext cx="4389120" cy="3493008"/>
          </a:xfrm>
        </p:spPr>
        <p:txBody>
          <a:bodyPr lIns="0" tIns="0" rIns="0" bIns="0" anchor="t"/>
          <a:lstStyle>
            <a:lvl1pPr marL="0" indent="0" algn="l">
              <a:buFont typeface="Arial" panose="020B0604020202020204" pitchFamily="34" charset="0"/>
              <a:buNone/>
              <a:defRPr sz="18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4853355" y="1074736"/>
            <a:ext cx="3951653" cy="3493008"/>
          </a:xfrm>
        </p:spPr>
        <p:txBody>
          <a:bodyPr lIns="0" tIns="0" rIns="0" bIns="0" anchor="t"/>
          <a:lstStyle>
            <a:lvl1pPr marL="0" indent="0" algn="r">
              <a:buFont typeface="Arial" panose="020B0604020202020204" pitchFamily="34" charset="0"/>
              <a:buNone/>
              <a:defRPr sz="1800">
                <a:latin typeface="+mn-lt"/>
              </a:defRPr>
            </a:lvl1pPr>
          </a:lstStyle>
          <a:p>
            <a:pPr lvl="0"/>
            <a:r>
              <a:rPr lang="en-US"/>
              <a:t>Key highlight points</a:t>
            </a:r>
          </a:p>
        </p:txBody>
      </p:sp>
      <p:sp>
        <p:nvSpPr>
          <p:cNvPr id="7" name="Slide Number Placeholder 5">
            <a:extLst>
              <a:ext uri="{FF2B5EF4-FFF2-40B4-BE49-F238E27FC236}">
                <a16:creationId xmlns:a16="http://schemas.microsoft.com/office/drawing/2014/main" id="{5C9EEBA3-B1D2-4FBF-A94A-D3A09FA34B53}"/>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23743634"/>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mple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2490417"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6829904"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cxnSp>
        <p:nvCxnSpPr>
          <p:cNvPr id="22" name="Straight Connector 21">
            <a:extLst>
              <a:ext uri="{FF2B5EF4-FFF2-40B4-BE49-F238E27FC236}">
                <a16:creationId xmlns:a16="http://schemas.microsoft.com/office/drawing/2014/main" id="{75E64FA6-F473-4A30-B276-B4630E307355}"/>
              </a:ext>
            </a:extLst>
          </p:cNvPr>
          <p:cNvCxnSpPr/>
          <p:nvPr userDrawn="1"/>
        </p:nvCxnSpPr>
        <p:spPr bwMode="gray">
          <a:xfrm>
            <a:off x="2393098"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10BBC1D-6A56-4B4D-9FCC-B5FD2DA8FE0A}"/>
              </a:ext>
            </a:extLst>
          </p:cNvPr>
          <p:cNvCxnSpPr/>
          <p:nvPr userDrawn="1"/>
        </p:nvCxnSpPr>
        <p:spPr bwMode="gray">
          <a:xfrm>
            <a:off x="4562840"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C3338C-CABF-4D14-8545-BBD18F911B01}"/>
              </a:ext>
            </a:extLst>
          </p:cNvPr>
          <p:cNvCxnSpPr/>
          <p:nvPr userDrawn="1"/>
        </p:nvCxnSpPr>
        <p:spPr bwMode="gray">
          <a:xfrm>
            <a:off x="6732583"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5656678E-EDE5-4D8F-A429-5F02485F11C7}"/>
              </a:ext>
            </a:extLst>
          </p:cNvPr>
          <p:cNvSpPr>
            <a:spLocks noGrp="1"/>
          </p:cNvSpPr>
          <p:nvPr>
            <p:ph type="body" sz="quarter" idx="30" hasCustomPrompt="1"/>
          </p:nvPr>
        </p:nvSpPr>
        <p:spPr bwMode="gray">
          <a:xfrm>
            <a:off x="4660159"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a:t>Text</a:t>
            </a:r>
          </a:p>
        </p:txBody>
      </p:sp>
      <p:sp>
        <p:nvSpPr>
          <p:cNvPr id="11" name="Slide Number Placeholder 5">
            <a:extLst>
              <a:ext uri="{FF2B5EF4-FFF2-40B4-BE49-F238E27FC236}">
                <a16:creationId xmlns:a16="http://schemas.microsoft.com/office/drawing/2014/main" id="{555F5C83-7AFF-464D-8B3A-6AD4300D3FD6}"/>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317135719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pointer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EF578A6-0CF5-4E17-910B-7C67E58AB278}"/>
              </a:ext>
            </a:extLst>
          </p:cNvPr>
          <p:cNvSpPr/>
          <p:nvPr userDrawn="1"/>
        </p:nvSpPr>
        <p:spPr bwMode="gray">
          <a:xfrm>
            <a:off x="332728" y="1120458"/>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3" name="Oval 22">
            <a:extLst>
              <a:ext uri="{FF2B5EF4-FFF2-40B4-BE49-F238E27FC236}">
                <a16:creationId xmlns:a16="http://schemas.microsoft.com/office/drawing/2014/main" id="{B4A69D49-88CA-4168-827B-076392BB2441}"/>
              </a:ext>
            </a:extLst>
          </p:cNvPr>
          <p:cNvSpPr/>
          <p:nvPr userDrawn="1"/>
        </p:nvSpPr>
        <p:spPr bwMode="gray">
          <a:xfrm>
            <a:off x="332728" y="2363529"/>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5" name="Oval 24">
            <a:extLst>
              <a:ext uri="{FF2B5EF4-FFF2-40B4-BE49-F238E27FC236}">
                <a16:creationId xmlns:a16="http://schemas.microsoft.com/office/drawing/2014/main" id="{6008EED8-CF13-4BA3-9ABC-B01B8D81F6D5}"/>
              </a:ext>
            </a:extLst>
          </p:cNvPr>
          <p:cNvSpPr/>
          <p:nvPr userDrawn="1"/>
        </p:nvSpPr>
        <p:spPr bwMode="gray">
          <a:xfrm>
            <a:off x="332728" y="3606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1402125" y="1074738"/>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1402125" y="2317809"/>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1402125" y="3560880"/>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a:t>Text</a:t>
            </a:r>
          </a:p>
        </p:txBody>
      </p:sp>
      <p:sp>
        <p:nvSpPr>
          <p:cNvPr id="26" name="Text Placeholder 5">
            <a:extLst>
              <a:ext uri="{FF2B5EF4-FFF2-40B4-BE49-F238E27FC236}">
                <a16:creationId xmlns:a16="http://schemas.microsoft.com/office/drawing/2014/main" id="{F80B1E3F-4EBE-460F-9AB0-4C8CFFE5BEDE}"/>
              </a:ext>
            </a:extLst>
          </p:cNvPr>
          <p:cNvSpPr>
            <a:spLocks noGrp="1"/>
          </p:cNvSpPr>
          <p:nvPr>
            <p:ph type="body" sz="quarter" idx="35" hasCustomPrompt="1"/>
          </p:nvPr>
        </p:nvSpPr>
        <p:spPr bwMode="gray">
          <a:xfrm>
            <a:off x="704969" y="1362215"/>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1</a:t>
            </a:r>
          </a:p>
        </p:txBody>
      </p:sp>
      <p:sp>
        <p:nvSpPr>
          <p:cNvPr id="28" name="Text Placeholder 5">
            <a:extLst>
              <a:ext uri="{FF2B5EF4-FFF2-40B4-BE49-F238E27FC236}">
                <a16:creationId xmlns:a16="http://schemas.microsoft.com/office/drawing/2014/main" id="{4701CB5E-364C-4C21-BFA4-7310E2F21E11}"/>
              </a:ext>
            </a:extLst>
          </p:cNvPr>
          <p:cNvSpPr>
            <a:spLocks noGrp="1"/>
          </p:cNvSpPr>
          <p:nvPr>
            <p:ph type="body" sz="quarter" idx="36" hasCustomPrompt="1"/>
          </p:nvPr>
        </p:nvSpPr>
        <p:spPr bwMode="gray">
          <a:xfrm>
            <a:off x="691343" y="2605286"/>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2</a:t>
            </a:r>
          </a:p>
        </p:txBody>
      </p:sp>
      <p:sp>
        <p:nvSpPr>
          <p:cNvPr id="31" name="Text Placeholder 5">
            <a:extLst>
              <a:ext uri="{FF2B5EF4-FFF2-40B4-BE49-F238E27FC236}">
                <a16:creationId xmlns:a16="http://schemas.microsoft.com/office/drawing/2014/main" id="{5661BFBD-5CAA-4C36-A3D0-3A86A9BCFCD5}"/>
              </a:ext>
            </a:extLst>
          </p:cNvPr>
          <p:cNvSpPr>
            <a:spLocks noGrp="1"/>
          </p:cNvSpPr>
          <p:nvPr>
            <p:ph type="body" sz="quarter" idx="37" hasCustomPrompt="1"/>
          </p:nvPr>
        </p:nvSpPr>
        <p:spPr bwMode="gray">
          <a:xfrm>
            <a:off x="691343" y="3848357"/>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3</a:t>
            </a:r>
          </a:p>
        </p:txBody>
      </p:sp>
      <p:sp>
        <p:nvSpPr>
          <p:cNvPr id="13" name="Slide Number Placeholder 5">
            <a:extLst>
              <a:ext uri="{FF2B5EF4-FFF2-40B4-BE49-F238E27FC236}">
                <a16:creationId xmlns:a16="http://schemas.microsoft.com/office/drawing/2014/main" id="{75F18486-3F75-4A98-9FDA-AA51507743D5}"/>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4171810576"/>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ur pointer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ECA5578-48F8-48F0-B63A-6207C42776B7}"/>
              </a:ext>
            </a:extLst>
          </p:cNvPr>
          <p:cNvSpPr/>
          <p:nvPr userDrawn="1"/>
        </p:nvSpPr>
        <p:spPr bwMode="gray">
          <a:xfrm>
            <a:off x="332728" y="282057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3" name="Oval 22">
            <a:extLst>
              <a:ext uri="{FF2B5EF4-FFF2-40B4-BE49-F238E27FC236}">
                <a16:creationId xmlns:a16="http://schemas.microsoft.com/office/drawing/2014/main" id="{5A7ECD16-5800-4004-A2E1-80FD33B55E31}"/>
              </a:ext>
            </a:extLst>
          </p:cNvPr>
          <p:cNvSpPr/>
          <p:nvPr userDrawn="1"/>
        </p:nvSpPr>
        <p:spPr bwMode="gray">
          <a:xfrm>
            <a:off x="4656154" y="2820574"/>
            <a:ext cx="914400" cy="914400"/>
          </a:xfrm>
          <a:prstGeom prst="ellipse">
            <a:avLst/>
          </a:prstGeom>
          <a:gradFill flip="none" rotWithShape="1">
            <a:gsLst>
              <a:gs pos="25000">
                <a:schemeClr val="accent4">
                  <a:alpha val="0"/>
                </a:schemeClr>
              </a:gs>
              <a:gs pos="100000">
                <a:schemeClr val="accent4"/>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5" name="Oval 24">
            <a:extLst>
              <a:ext uri="{FF2B5EF4-FFF2-40B4-BE49-F238E27FC236}">
                <a16:creationId xmlns:a16="http://schemas.microsoft.com/office/drawing/2014/main" id="{E46CDADF-D8FC-4F51-804A-F053CD8807F3}"/>
              </a:ext>
            </a:extLst>
          </p:cNvPr>
          <p:cNvSpPr/>
          <p:nvPr userDrawn="1"/>
        </p:nvSpPr>
        <p:spPr bwMode="gray">
          <a:xfrm>
            <a:off x="4656154" y="969234"/>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6" name="Oval 25">
            <a:extLst>
              <a:ext uri="{FF2B5EF4-FFF2-40B4-BE49-F238E27FC236}">
                <a16:creationId xmlns:a16="http://schemas.microsoft.com/office/drawing/2014/main" id="{9077E065-72E5-4934-9A50-2319553E0BD6}"/>
              </a:ext>
            </a:extLst>
          </p:cNvPr>
          <p:cNvSpPr/>
          <p:nvPr userDrawn="1"/>
        </p:nvSpPr>
        <p:spPr bwMode="gray">
          <a:xfrm>
            <a:off x="332728" y="969234"/>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1349373" y="1162658"/>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5692529" y="1162658"/>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gray">
          <a:xfrm>
            <a:off x="1349373" y="3014000"/>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gray">
          <a:xfrm>
            <a:off x="5692529" y="3014000"/>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28" name="Text Placeholder 5">
            <a:extLst>
              <a:ext uri="{FF2B5EF4-FFF2-40B4-BE49-F238E27FC236}">
                <a16:creationId xmlns:a16="http://schemas.microsoft.com/office/drawing/2014/main" id="{7D219C71-7DFD-48A6-947F-3615F84EA79D}"/>
              </a:ext>
            </a:extLst>
          </p:cNvPr>
          <p:cNvSpPr>
            <a:spLocks noGrp="1"/>
          </p:cNvSpPr>
          <p:nvPr>
            <p:ph type="body" sz="quarter" idx="35" hasCustomPrompt="1"/>
          </p:nvPr>
        </p:nvSpPr>
        <p:spPr bwMode="gray">
          <a:xfrm>
            <a:off x="704969" y="1210991"/>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1</a:t>
            </a:r>
          </a:p>
        </p:txBody>
      </p:sp>
      <p:sp>
        <p:nvSpPr>
          <p:cNvPr id="31" name="Text Placeholder 5">
            <a:extLst>
              <a:ext uri="{FF2B5EF4-FFF2-40B4-BE49-F238E27FC236}">
                <a16:creationId xmlns:a16="http://schemas.microsoft.com/office/drawing/2014/main" id="{AFEC8A96-BE1D-46F4-B8D3-623534550827}"/>
              </a:ext>
            </a:extLst>
          </p:cNvPr>
          <p:cNvSpPr>
            <a:spLocks noGrp="1"/>
          </p:cNvSpPr>
          <p:nvPr>
            <p:ph type="body" sz="quarter" idx="36" hasCustomPrompt="1"/>
          </p:nvPr>
        </p:nvSpPr>
        <p:spPr bwMode="gray">
          <a:xfrm>
            <a:off x="691343" y="3062331"/>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2</a:t>
            </a:r>
          </a:p>
        </p:txBody>
      </p:sp>
      <p:sp>
        <p:nvSpPr>
          <p:cNvPr id="32" name="Text Placeholder 5">
            <a:extLst>
              <a:ext uri="{FF2B5EF4-FFF2-40B4-BE49-F238E27FC236}">
                <a16:creationId xmlns:a16="http://schemas.microsoft.com/office/drawing/2014/main" id="{AD18C644-4CF1-429A-9B90-F7ED19A34A93}"/>
              </a:ext>
            </a:extLst>
          </p:cNvPr>
          <p:cNvSpPr>
            <a:spLocks noGrp="1"/>
          </p:cNvSpPr>
          <p:nvPr>
            <p:ph type="body" sz="quarter" idx="37" hasCustomPrompt="1"/>
          </p:nvPr>
        </p:nvSpPr>
        <p:spPr bwMode="gray">
          <a:xfrm>
            <a:off x="5014769" y="1210991"/>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3</a:t>
            </a:r>
          </a:p>
        </p:txBody>
      </p:sp>
      <p:sp>
        <p:nvSpPr>
          <p:cNvPr id="33" name="Text Placeholder 5">
            <a:extLst>
              <a:ext uri="{FF2B5EF4-FFF2-40B4-BE49-F238E27FC236}">
                <a16:creationId xmlns:a16="http://schemas.microsoft.com/office/drawing/2014/main" id="{77BF248C-7C12-48A0-9663-31D29549B2F1}"/>
              </a:ext>
            </a:extLst>
          </p:cNvPr>
          <p:cNvSpPr>
            <a:spLocks noGrp="1"/>
          </p:cNvSpPr>
          <p:nvPr>
            <p:ph type="body" sz="quarter" idx="38" hasCustomPrompt="1"/>
          </p:nvPr>
        </p:nvSpPr>
        <p:spPr bwMode="gray">
          <a:xfrm>
            <a:off x="5012365" y="3062331"/>
            <a:ext cx="201979"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4</a:t>
            </a:r>
          </a:p>
        </p:txBody>
      </p:sp>
      <p:sp>
        <p:nvSpPr>
          <p:cNvPr id="16" name="Slide Number Placeholder 5">
            <a:extLst>
              <a:ext uri="{FF2B5EF4-FFF2-40B4-BE49-F238E27FC236}">
                <a16:creationId xmlns:a16="http://schemas.microsoft.com/office/drawing/2014/main" id="{875A49CE-54D0-4F52-A6BE-BA065D59AA0C}"/>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1813447685"/>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ur pointers 2">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8B69CA36-CE59-4393-97E4-CD163469E8A7}"/>
              </a:ext>
            </a:extLst>
          </p:cNvPr>
          <p:cNvSpPr/>
          <p:nvPr userDrawn="1"/>
        </p:nvSpPr>
        <p:spPr bwMode="gray">
          <a:xfrm>
            <a:off x="332728" y="1984877"/>
            <a:ext cx="779099" cy="779099"/>
          </a:xfrm>
          <a:prstGeom prst="ellipse">
            <a:avLst/>
          </a:prstGeom>
          <a:gradFill flip="none" rotWithShape="1">
            <a:gsLst>
              <a:gs pos="39800">
                <a:schemeClr val="bg1">
                  <a:alpha val="12000"/>
                </a:schemeClr>
              </a:gs>
              <a:gs pos="0">
                <a:schemeClr val="bg1"/>
              </a:gs>
              <a:gs pos="77000">
                <a:schemeClr val="accent2"/>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39" name="Oval 38">
            <a:extLst>
              <a:ext uri="{FF2B5EF4-FFF2-40B4-BE49-F238E27FC236}">
                <a16:creationId xmlns:a16="http://schemas.microsoft.com/office/drawing/2014/main" id="{99A51914-D29A-48D3-A5EB-AB68A7A3F9D9}"/>
              </a:ext>
            </a:extLst>
          </p:cNvPr>
          <p:cNvSpPr/>
          <p:nvPr userDrawn="1"/>
        </p:nvSpPr>
        <p:spPr bwMode="gray">
          <a:xfrm>
            <a:off x="332728" y="3792901"/>
            <a:ext cx="779099" cy="779099"/>
          </a:xfrm>
          <a:prstGeom prst="ellipse">
            <a:avLst/>
          </a:prstGeom>
          <a:gradFill flip="none" rotWithShape="1">
            <a:gsLst>
              <a:gs pos="39800">
                <a:schemeClr val="bg1">
                  <a:alpha val="12000"/>
                </a:schemeClr>
              </a:gs>
              <a:gs pos="0">
                <a:schemeClr val="bg1"/>
              </a:gs>
              <a:gs pos="77000">
                <a:schemeClr val="accent4"/>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40" name="Oval 39">
            <a:extLst>
              <a:ext uri="{FF2B5EF4-FFF2-40B4-BE49-F238E27FC236}">
                <a16:creationId xmlns:a16="http://schemas.microsoft.com/office/drawing/2014/main" id="{34D19F3C-CD6E-4A54-9827-D89932A9E806}"/>
              </a:ext>
            </a:extLst>
          </p:cNvPr>
          <p:cNvSpPr/>
          <p:nvPr userDrawn="1"/>
        </p:nvSpPr>
        <p:spPr bwMode="gray">
          <a:xfrm>
            <a:off x="332728" y="2888889"/>
            <a:ext cx="779099" cy="779099"/>
          </a:xfrm>
          <a:prstGeom prst="ellipse">
            <a:avLst/>
          </a:prstGeom>
          <a:gradFill flip="none" rotWithShape="1">
            <a:gsLst>
              <a:gs pos="39800">
                <a:schemeClr val="bg1">
                  <a:alpha val="12000"/>
                </a:schemeClr>
              </a:gs>
              <a:gs pos="0">
                <a:schemeClr val="bg1"/>
              </a:gs>
              <a:gs pos="77000">
                <a:schemeClr val="accent3"/>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77C88163-9478-4FC6-9CAA-991EE3808E7B}"/>
              </a:ext>
            </a:extLst>
          </p:cNvPr>
          <p:cNvSpPr/>
          <p:nvPr userDrawn="1"/>
        </p:nvSpPr>
        <p:spPr bwMode="gray">
          <a:xfrm>
            <a:off x="332728" y="1077802"/>
            <a:ext cx="779099" cy="779099"/>
          </a:xfrm>
          <a:prstGeom prst="ellipse">
            <a:avLst/>
          </a:prstGeom>
          <a:gradFill flip="none" rotWithShape="1">
            <a:gsLst>
              <a:gs pos="40000">
                <a:schemeClr val="bg1">
                  <a:alpha val="12000"/>
                </a:schemeClr>
              </a:gs>
              <a:gs pos="0">
                <a:schemeClr val="bg1"/>
              </a:gs>
              <a:gs pos="77000">
                <a:schemeClr val="accent1"/>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a:solidFill>
                <a:schemeClr val="tx1"/>
              </a:solidFill>
              <a:latin typeface="+mj-lt"/>
            </a:endParaRPr>
          </a:p>
        </p:txBody>
      </p:sp>
      <p:sp>
        <p:nvSpPr>
          <p:cNvPr id="28" name="Text Placeholder 5">
            <a:extLst>
              <a:ext uri="{FF2B5EF4-FFF2-40B4-BE49-F238E27FC236}">
                <a16:creationId xmlns:a16="http://schemas.microsoft.com/office/drawing/2014/main" id="{15D7A6A0-17BF-4668-B1DB-1152BB7616D4}"/>
              </a:ext>
            </a:extLst>
          </p:cNvPr>
          <p:cNvSpPr>
            <a:spLocks noGrp="1"/>
          </p:cNvSpPr>
          <p:nvPr>
            <p:ph type="body" sz="quarter" idx="35" hasCustomPrompt="1"/>
          </p:nvPr>
        </p:nvSpPr>
        <p:spPr bwMode="gray">
          <a:xfrm>
            <a:off x="637318" y="1251908"/>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1</a:t>
            </a:r>
          </a:p>
        </p:txBody>
      </p:sp>
      <p:sp>
        <p:nvSpPr>
          <p:cNvPr id="31" name="Text Placeholder 5">
            <a:extLst>
              <a:ext uri="{FF2B5EF4-FFF2-40B4-BE49-F238E27FC236}">
                <a16:creationId xmlns:a16="http://schemas.microsoft.com/office/drawing/2014/main" id="{DEC47592-CDD0-4868-BD9F-72EDB7CC8322}"/>
              </a:ext>
            </a:extLst>
          </p:cNvPr>
          <p:cNvSpPr>
            <a:spLocks noGrp="1"/>
          </p:cNvSpPr>
          <p:nvPr>
            <p:ph type="body" sz="quarter" idx="36" hasCustomPrompt="1"/>
          </p:nvPr>
        </p:nvSpPr>
        <p:spPr bwMode="gray">
          <a:xfrm>
            <a:off x="623692" y="2158983"/>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2</a:t>
            </a:r>
          </a:p>
        </p:txBody>
      </p:sp>
      <p:sp>
        <p:nvSpPr>
          <p:cNvPr id="32" name="Text Placeholder 5">
            <a:extLst>
              <a:ext uri="{FF2B5EF4-FFF2-40B4-BE49-F238E27FC236}">
                <a16:creationId xmlns:a16="http://schemas.microsoft.com/office/drawing/2014/main" id="{5C7B62DC-86F4-4502-9466-F3A722AEC63E}"/>
              </a:ext>
            </a:extLst>
          </p:cNvPr>
          <p:cNvSpPr>
            <a:spLocks noGrp="1"/>
          </p:cNvSpPr>
          <p:nvPr>
            <p:ph type="body" sz="quarter" idx="37" hasCustomPrompt="1"/>
          </p:nvPr>
        </p:nvSpPr>
        <p:spPr bwMode="gray">
          <a:xfrm>
            <a:off x="623692" y="3062995"/>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3</a:t>
            </a:r>
          </a:p>
        </p:txBody>
      </p:sp>
      <p:sp>
        <p:nvSpPr>
          <p:cNvPr id="33" name="Text Placeholder 5">
            <a:extLst>
              <a:ext uri="{FF2B5EF4-FFF2-40B4-BE49-F238E27FC236}">
                <a16:creationId xmlns:a16="http://schemas.microsoft.com/office/drawing/2014/main" id="{D27B0307-EDD1-461D-87F5-849AAABA7B18}"/>
              </a:ext>
            </a:extLst>
          </p:cNvPr>
          <p:cNvSpPr>
            <a:spLocks noGrp="1"/>
          </p:cNvSpPr>
          <p:nvPr>
            <p:ph type="body" sz="quarter" idx="38" hasCustomPrompt="1"/>
          </p:nvPr>
        </p:nvSpPr>
        <p:spPr bwMode="gray">
          <a:xfrm>
            <a:off x="621288" y="3967007"/>
            <a:ext cx="201979"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a:t>4</a:t>
            </a:r>
          </a:p>
        </p:txBody>
      </p:sp>
      <p:sp>
        <p:nvSpPr>
          <p:cNvPr id="34" name="Text Placeholder 5">
            <a:extLst>
              <a:ext uri="{FF2B5EF4-FFF2-40B4-BE49-F238E27FC236}">
                <a16:creationId xmlns:a16="http://schemas.microsoft.com/office/drawing/2014/main" id="{1F762FAA-9C21-4066-9192-FC1DE4FEAB09}"/>
              </a:ext>
            </a:extLst>
          </p:cNvPr>
          <p:cNvSpPr>
            <a:spLocks noGrp="1"/>
          </p:cNvSpPr>
          <p:nvPr>
            <p:ph type="body" sz="quarter" idx="13" hasCustomPrompt="1"/>
          </p:nvPr>
        </p:nvSpPr>
        <p:spPr bwMode="gray">
          <a:xfrm>
            <a:off x="1266092" y="1078731"/>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35" name="Text Placeholder 5">
            <a:extLst>
              <a:ext uri="{FF2B5EF4-FFF2-40B4-BE49-F238E27FC236}">
                <a16:creationId xmlns:a16="http://schemas.microsoft.com/office/drawing/2014/main" id="{42EFFB73-47C6-4A28-BD0B-C885575AE15C}"/>
              </a:ext>
            </a:extLst>
          </p:cNvPr>
          <p:cNvSpPr>
            <a:spLocks noGrp="1"/>
          </p:cNvSpPr>
          <p:nvPr>
            <p:ph type="body" sz="quarter" idx="39" hasCustomPrompt="1"/>
          </p:nvPr>
        </p:nvSpPr>
        <p:spPr bwMode="gray">
          <a:xfrm>
            <a:off x="1266092" y="1984074"/>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36" name="Text Placeholder 5">
            <a:extLst>
              <a:ext uri="{FF2B5EF4-FFF2-40B4-BE49-F238E27FC236}">
                <a16:creationId xmlns:a16="http://schemas.microsoft.com/office/drawing/2014/main" id="{B03CF380-C024-4E2C-8056-0E78DD8C9318}"/>
              </a:ext>
            </a:extLst>
          </p:cNvPr>
          <p:cNvSpPr>
            <a:spLocks noGrp="1"/>
          </p:cNvSpPr>
          <p:nvPr>
            <p:ph type="body" sz="quarter" idx="40" hasCustomPrompt="1"/>
          </p:nvPr>
        </p:nvSpPr>
        <p:spPr bwMode="gray">
          <a:xfrm>
            <a:off x="1266092" y="2889417"/>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37" name="Text Placeholder 5">
            <a:extLst>
              <a:ext uri="{FF2B5EF4-FFF2-40B4-BE49-F238E27FC236}">
                <a16:creationId xmlns:a16="http://schemas.microsoft.com/office/drawing/2014/main" id="{53462861-EF4E-4EFC-8601-5C62CE30AB66}"/>
              </a:ext>
            </a:extLst>
          </p:cNvPr>
          <p:cNvSpPr>
            <a:spLocks noGrp="1"/>
          </p:cNvSpPr>
          <p:nvPr>
            <p:ph type="body" sz="quarter" idx="41" hasCustomPrompt="1"/>
          </p:nvPr>
        </p:nvSpPr>
        <p:spPr bwMode="gray">
          <a:xfrm>
            <a:off x="1266092" y="3793830"/>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a:t>Text</a:t>
            </a:r>
          </a:p>
        </p:txBody>
      </p:sp>
      <p:sp>
        <p:nvSpPr>
          <p:cNvPr id="16" name="Slide Number Placeholder 5">
            <a:extLst>
              <a:ext uri="{FF2B5EF4-FFF2-40B4-BE49-F238E27FC236}">
                <a16:creationId xmlns:a16="http://schemas.microsoft.com/office/drawing/2014/main" id="{409C6B76-6153-40AE-A9DB-7E4510D2B773}"/>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70965113"/>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titles">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863FB3A0-AAAC-4191-B457-22FBE9D6EC4E}"/>
              </a:ext>
            </a:extLst>
          </p:cNvPr>
          <p:cNvSpPr txBox="1"/>
          <p:nvPr userDrawn="1"/>
        </p:nvSpPr>
        <p:spPr bwMode="gray">
          <a:xfrm>
            <a:off x="323851" y="1080468"/>
            <a:ext cx="4160520" cy="548640"/>
          </a:xfrm>
          <a:prstGeom prst="rect">
            <a:avLst/>
          </a:prstGeom>
          <a:gradFill flip="none" rotWithShape="1">
            <a:gsLst>
              <a:gs pos="0">
                <a:schemeClr val="accent1">
                  <a:alpha val="0"/>
                </a:schemeClr>
              </a:gs>
              <a:gs pos="100000">
                <a:schemeClr val="accent1"/>
              </a:gs>
            </a:gsLst>
            <a:lin ang="16200000" scaled="1"/>
            <a:tileRect/>
          </a:gradFill>
        </p:spPr>
        <p:txBody>
          <a:bodyPr wrap="none" lIns="0" tIns="91440" rIns="0" bIns="0" rtlCol="0" anchor="t" anchorCtr="0">
            <a:noAutofit/>
          </a:bodyPr>
          <a:lstStyle/>
          <a:p>
            <a:pPr algn="ctr"/>
            <a:endParaRPr lang="en-US" sz="1600">
              <a:latin typeface="+mj-lt"/>
            </a:endParaRPr>
          </a:p>
        </p:txBody>
      </p:sp>
      <p:sp>
        <p:nvSpPr>
          <p:cNvPr id="28" name="TextBox 27">
            <a:extLst>
              <a:ext uri="{FF2B5EF4-FFF2-40B4-BE49-F238E27FC236}">
                <a16:creationId xmlns:a16="http://schemas.microsoft.com/office/drawing/2014/main" id="{88644FCC-2D7D-4A92-A351-05D1EECE4B58}"/>
              </a:ext>
            </a:extLst>
          </p:cNvPr>
          <p:cNvSpPr txBox="1"/>
          <p:nvPr userDrawn="1"/>
        </p:nvSpPr>
        <p:spPr bwMode="gray">
          <a:xfrm>
            <a:off x="4644488" y="1080468"/>
            <a:ext cx="4160520" cy="548640"/>
          </a:xfrm>
          <a:prstGeom prst="rect">
            <a:avLst/>
          </a:prstGeom>
          <a:gradFill flip="none" rotWithShape="1">
            <a:gsLst>
              <a:gs pos="0">
                <a:schemeClr val="accent4">
                  <a:alpha val="0"/>
                </a:schemeClr>
              </a:gs>
              <a:gs pos="100000">
                <a:schemeClr val="accent4"/>
              </a:gs>
            </a:gsLst>
            <a:lin ang="16200000" scaled="1"/>
            <a:tileRect/>
          </a:gradFill>
        </p:spPr>
        <p:txBody>
          <a:bodyPr wrap="none" lIns="0" tIns="91440" rIns="0" bIns="0" rtlCol="0" anchor="t" anchorCtr="0">
            <a:noAutofit/>
          </a:bodyPr>
          <a:lstStyle/>
          <a:p>
            <a:pPr algn="ctr"/>
            <a:endParaRPr lang="en-US" sz="1600">
              <a:latin typeface="+mj-lt"/>
            </a:endParaRPr>
          </a:p>
        </p:txBody>
      </p:sp>
      <p:sp>
        <p:nvSpPr>
          <p:cNvPr id="26" name="Text Placeholder 5">
            <a:extLst>
              <a:ext uri="{FF2B5EF4-FFF2-40B4-BE49-F238E27FC236}">
                <a16:creationId xmlns:a16="http://schemas.microsoft.com/office/drawing/2014/main" id="{DED1562F-7727-42AD-B83F-B500F206D106}"/>
              </a:ext>
            </a:extLst>
          </p:cNvPr>
          <p:cNvSpPr>
            <a:spLocks noGrp="1"/>
          </p:cNvSpPr>
          <p:nvPr>
            <p:ph type="body" sz="quarter" idx="27" hasCustomPrompt="1"/>
          </p:nvPr>
        </p:nvSpPr>
        <p:spPr bwMode="gray">
          <a:xfrm>
            <a:off x="4644488" y="1080468"/>
            <a:ext cx="4160520" cy="548640"/>
          </a:xfrm>
        </p:spPr>
        <p:txBody>
          <a:bodyPr lIns="91440" tIns="45720" rIns="91440" bIns="45720" anchor="ctr"/>
          <a:lstStyle>
            <a:lvl1pPr marL="0" indent="0" algn="ctr">
              <a:buNone/>
              <a:defRPr sz="1400">
                <a:solidFill>
                  <a:schemeClr val="tx1"/>
                </a:solidFill>
                <a:latin typeface="+mj-lt"/>
              </a:defRPr>
            </a:lvl1pPr>
          </a:lstStyle>
          <a:p>
            <a:pPr lvl="0"/>
            <a:r>
              <a:rPr lang="en-US"/>
              <a:t>Title</a:t>
            </a:r>
          </a:p>
        </p:txBody>
      </p:sp>
      <p:sp>
        <p:nvSpPr>
          <p:cNvPr id="25" name="Text Placeholder 5">
            <a:extLst>
              <a:ext uri="{FF2B5EF4-FFF2-40B4-BE49-F238E27FC236}">
                <a16:creationId xmlns:a16="http://schemas.microsoft.com/office/drawing/2014/main" id="{1AD75614-E53F-4AA5-8BD7-EF0EB52F42D3}"/>
              </a:ext>
            </a:extLst>
          </p:cNvPr>
          <p:cNvSpPr>
            <a:spLocks noGrp="1"/>
          </p:cNvSpPr>
          <p:nvPr>
            <p:ph type="body" sz="quarter" idx="23" hasCustomPrompt="1"/>
          </p:nvPr>
        </p:nvSpPr>
        <p:spPr bwMode="gray">
          <a:xfrm>
            <a:off x="323851" y="1080468"/>
            <a:ext cx="4160520" cy="548640"/>
          </a:xfrm>
        </p:spPr>
        <p:txBody>
          <a:bodyPr lIns="91440" tIns="45720" rIns="91440" bIns="45720" anchor="ctr"/>
          <a:lstStyle>
            <a:lvl1pPr marL="0" indent="0" algn="ctr">
              <a:buNone/>
              <a:defRPr sz="1400">
                <a:solidFill>
                  <a:schemeClr val="tx1"/>
                </a:solidFill>
                <a:latin typeface="+mj-lt"/>
              </a:defRPr>
            </a:lvl1pPr>
          </a:lstStyle>
          <a:p>
            <a:pPr lvl="0"/>
            <a:r>
              <a:rPr lang="en-US"/>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714501"/>
            <a:ext cx="4160520" cy="2852928"/>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4644488" y="1714501"/>
            <a:ext cx="4160520" cy="2852928"/>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10" name="Slide Number Placeholder 5">
            <a:extLst>
              <a:ext uri="{FF2B5EF4-FFF2-40B4-BE49-F238E27FC236}">
                <a16:creationId xmlns:a16="http://schemas.microsoft.com/office/drawing/2014/main" id="{4804526C-3D0D-43F2-A4E3-F968455274D5}"/>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4144582177"/>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titles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492926B3-0432-465B-B08E-8EBDD7F5CD8C}"/>
              </a:ext>
            </a:extLst>
          </p:cNvPr>
          <p:cNvSpPr/>
          <p:nvPr userDrawn="1"/>
        </p:nvSpPr>
        <p:spPr bwMode="gray">
          <a:xfrm>
            <a:off x="332728" y="1074383"/>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 name="Oval 22">
            <a:extLst>
              <a:ext uri="{FF2B5EF4-FFF2-40B4-BE49-F238E27FC236}">
                <a16:creationId xmlns:a16="http://schemas.microsoft.com/office/drawing/2014/main" id="{3C01C190-F20E-4DD7-928E-DBC8A845999E}"/>
              </a:ext>
            </a:extLst>
          </p:cNvPr>
          <p:cNvSpPr/>
          <p:nvPr userDrawn="1"/>
        </p:nvSpPr>
        <p:spPr bwMode="gray">
          <a:xfrm>
            <a:off x="4659329" y="1074738"/>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mn-lt"/>
            </a:endParaRPr>
          </a:p>
        </p:txBody>
      </p:sp>
      <p:sp>
        <p:nvSpPr>
          <p:cNvPr id="25" name="Text Placeholder 5">
            <a:extLst>
              <a:ext uri="{FF2B5EF4-FFF2-40B4-BE49-F238E27FC236}">
                <a16:creationId xmlns:a16="http://schemas.microsoft.com/office/drawing/2014/main" id="{A3E71761-1385-4F8B-99E0-968B9C3EC323}"/>
              </a:ext>
            </a:extLst>
          </p:cNvPr>
          <p:cNvSpPr>
            <a:spLocks noGrp="1"/>
          </p:cNvSpPr>
          <p:nvPr>
            <p:ph type="body" sz="quarter" idx="13" hasCustomPrompt="1"/>
          </p:nvPr>
        </p:nvSpPr>
        <p:spPr bwMode="gray">
          <a:xfrm>
            <a:off x="1402129" y="1652954"/>
            <a:ext cx="3072384" cy="2919046"/>
          </a:xfrm>
        </p:spPr>
        <p:txBody>
          <a:bodyPr lIns="0" tIns="0" rIns="0" bIns="0" anchor="t"/>
          <a:lstStyle>
            <a:lvl1pPr marL="0" indent="0" algn="l">
              <a:buFont typeface="Arial" panose="020B0604020202020204" pitchFamily="34" charset="0"/>
              <a:buNone/>
              <a:defRPr sz="1400">
                <a:latin typeface="+mn-lt"/>
              </a:defRPr>
            </a:lvl1pPr>
          </a:lstStyle>
          <a:p>
            <a:pPr lvl="0"/>
            <a:r>
              <a:rPr lang="en-US"/>
              <a:t>Text</a:t>
            </a:r>
          </a:p>
        </p:txBody>
      </p:sp>
      <p:sp>
        <p:nvSpPr>
          <p:cNvPr id="26" name="Text Placeholder 5">
            <a:extLst>
              <a:ext uri="{FF2B5EF4-FFF2-40B4-BE49-F238E27FC236}">
                <a16:creationId xmlns:a16="http://schemas.microsoft.com/office/drawing/2014/main" id="{B78D1D2F-1CF6-41FD-9735-9990D3D90235}"/>
              </a:ext>
            </a:extLst>
          </p:cNvPr>
          <p:cNvSpPr>
            <a:spLocks noGrp="1"/>
          </p:cNvSpPr>
          <p:nvPr>
            <p:ph type="body" sz="quarter" idx="49" hasCustomPrompt="1"/>
          </p:nvPr>
        </p:nvSpPr>
        <p:spPr bwMode="gray">
          <a:xfrm>
            <a:off x="1402129" y="1074737"/>
            <a:ext cx="3072384" cy="507877"/>
          </a:xfrm>
        </p:spPr>
        <p:txBody>
          <a:bodyPr lIns="0" tIns="0" rIns="0" bIns="0" anchor="ctr"/>
          <a:lstStyle>
            <a:lvl1pPr marL="0" indent="0" algn="l">
              <a:buFont typeface="Arial" panose="020B0604020202020204" pitchFamily="34" charset="0"/>
              <a:buNone/>
              <a:defRPr sz="1600">
                <a:solidFill>
                  <a:schemeClr val="accent1"/>
                </a:solidFill>
                <a:latin typeface="+mj-lt"/>
              </a:defRPr>
            </a:lvl1pPr>
          </a:lstStyle>
          <a:p>
            <a:pPr lvl="0"/>
            <a:r>
              <a:rPr lang="en-US"/>
              <a:t>Title</a:t>
            </a:r>
          </a:p>
        </p:txBody>
      </p:sp>
      <p:sp>
        <p:nvSpPr>
          <p:cNvPr id="28" name="Text Placeholder 5">
            <a:extLst>
              <a:ext uri="{FF2B5EF4-FFF2-40B4-BE49-F238E27FC236}">
                <a16:creationId xmlns:a16="http://schemas.microsoft.com/office/drawing/2014/main" id="{05C714B7-D051-4A10-9F71-625D90671EBC}"/>
              </a:ext>
            </a:extLst>
          </p:cNvPr>
          <p:cNvSpPr>
            <a:spLocks noGrp="1"/>
          </p:cNvSpPr>
          <p:nvPr>
            <p:ph type="body" sz="quarter" idx="50" hasCustomPrompt="1"/>
          </p:nvPr>
        </p:nvSpPr>
        <p:spPr bwMode="gray">
          <a:xfrm>
            <a:off x="5731216" y="1652954"/>
            <a:ext cx="3072384" cy="2919046"/>
          </a:xfrm>
        </p:spPr>
        <p:txBody>
          <a:bodyPr lIns="0" tIns="0" rIns="0" bIns="0" anchor="t"/>
          <a:lstStyle>
            <a:lvl1pPr marL="0" indent="0" algn="l">
              <a:buFont typeface="Arial" panose="020B0604020202020204" pitchFamily="34" charset="0"/>
              <a:buNone/>
              <a:defRPr sz="1400">
                <a:latin typeface="+mn-lt"/>
              </a:defRPr>
            </a:lvl1pPr>
          </a:lstStyle>
          <a:p>
            <a:pPr lvl="0"/>
            <a:r>
              <a:rPr lang="en-US"/>
              <a:t>Text</a:t>
            </a:r>
          </a:p>
        </p:txBody>
      </p:sp>
      <p:sp>
        <p:nvSpPr>
          <p:cNvPr id="31" name="Text Placeholder 5">
            <a:extLst>
              <a:ext uri="{FF2B5EF4-FFF2-40B4-BE49-F238E27FC236}">
                <a16:creationId xmlns:a16="http://schemas.microsoft.com/office/drawing/2014/main" id="{4E246567-4A4A-470F-B439-18388B24BB96}"/>
              </a:ext>
            </a:extLst>
          </p:cNvPr>
          <p:cNvSpPr>
            <a:spLocks noGrp="1"/>
          </p:cNvSpPr>
          <p:nvPr>
            <p:ph type="body" sz="quarter" idx="51" hasCustomPrompt="1"/>
          </p:nvPr>
        </p:nvSpPr>
        <p:spPr bwMode="gray">
          <a:xfrm>
            <a:off x="5731216" y="1074737"/>
            <a:ext cx="3072384" cy="507877"/>
          </a:xfrm>
        </p:spPr>
        <p:txBody>
          <a:bodyPr lIns="0" tIns="0" rIns="0" bIns="0" anchor="ctr"/>
          <a:lstStyle>
            <a:lvl1pPr marL="0" indent="0" algn="l">
              <a:buFont typeface="Arial" panose="020B0604020202020204" pitchFamily="34" charset="0"/>
              <a:buNone/>
              <a:defRPr sz="1600">
                <a:solidFill>
                  <a:schemeClr val="accent2"/>
                </a:solidFill>
                <a:latin typeface="+mj-lt"/>
              </a:defRPr>
            </a:lvl1pPr>
          </a:lstStyle>
          <a:p>
            <a:pPr lvl="0"/>
            <a:r>
              <a:rPr lang="en-US"/>
              <a:t>Title</a:t>
            </a:r>
          </a:p>
        </p:txBody>
      </p:sp>
      <p:sp>
        <p:nvSpPr>
          <p:cNvPr id="32" name="Text Placeholder 5">
            <a:extLst>
              <a:ext uri="{FF2B5EF4-FFF2-40B4-BE49-F238E27FC236}">
                <a16:creationId xmlns:a16="http://schemas.microsoft.com/office/drawing/2014/main" id="{1431687D-F746-4CC0-A749-0A90B9472E6D}"/>
              </a:ext>
            </a:extLst>
          </p:cNvPr>
          <p:cNvSpPr>
            <a:spLocks noGrp="1"/>
          </p:cNvSpPr>
          <p:nvPr>
            <p:ph type="body" sz="quarter" idx="35" hasCustomPrompt="1"/>
          </p:nvPr>
        </p:nvSpPr>
        <p:spPr bwMode="gray">
          <a:xfrm>
            <a:off x="640047" y="1439250"/>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33" name="Text Placeholder 5">
            <a:extLst>
              <a:ext uri="{FF2B5EF4-FFF2-40B4-BE49-F238E27FC236}">
                <a16:creationId xmlns:a16="http://schemas.microsoft.com/office/drawing/2014/main" id="{20883FF7-9702-4473-8FF2-A940DC42E300}"/>
              </a:ext>
            </a:extLst>
          </p:cNvPr>
          <p:cNvSpPr>
            <a:spLocks noGrp="1"/>
          </p:cNvSpPr>
          <p:nvPr>
            <p:ph type="body" sz="quarter" idx="52" hasCustomPrompt="1"/>
          </p:nvPr>
        </p:nvSpPr>
        <p:spPr bwMode="gray">
          <a:xfrm>
            <a:off x="4966648" y="1439605"/>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12" name="Slide Number Placeholder 5">
            <a:extLst>
              <a:ext uri="{FF2B5EF4-FFF2-40B4-BE49-F238E27FC236}">
                <a16:creationId xmlns:a16="http://schemas.microsoft.com/office/drawing/2014/main" id="{19F8796A-5250-4A28-8332-AB5EE1388754}"/>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2272648780"/>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x 3 Titles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7CBA39B7-A27E-460A-A6B5-9655C6FFF37E}"/>
              </a:ext>
            </a:extLst>
          </p:cNvPr>
          <p:cNvSpPr/>
          <p:nvPr userDrawn="1"/>
        </p:nvSpPr>
        <p:spPr bwMode="gray">
          <a:xfrm>
            <a:off x="323850" y="1472667"/>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3" name="Oval 22">
            <a:extLst>
              <a:ext uri="{FF2B5EF4-FFF2-40B4-BE49-F238E27FC236}">
                <a16:creationId xmlns:a16="http://schemas.microsoft.com/office/drawing/2014/main" id="{5FC3F0C6-F095-4B53-B6C1-F06866F554AC}"/>
              </a:ext>
            </a:extLst>
          </p:cNvPr>
          <p:cNvSpPr/>
          <p:nvPr userDrawn="1"/>
        </p:nvSpPr>
        <p:spPr bwMode="gray">
          <a:xfrm>
            <a:off x="323850" y="256513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5" name="Oval 24">
            <a:extLst>
              <a:ext uri="{FF2B5EF4-FFF2-40B4-BE49-F238E27FC236}">
                <a16:creationId xmlns:a16="http://schemas.microsoft.com/office/drawing/2014/main" id="{5482D622-AAA7-4A97-BDC5-77F70D964AD9}"/>
              </a:ext>
            </a:extLst>
          </p:cNvPr>
          <p:cNvSpPr/>
          <p:nvPr userDrawn="1"/>
        </p:nvSpPr>
        <p:spPr bwMode="gray">
          <a:xfrm>
            <a:off x="323850" y="3657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6" name="Text Placeholder 5">
            <a:extLst>
              <a:ext uri="{FF2B5EF4-FFF2-40B4-BE49-F238E27FC236}">
                <a16:creationId xmlns:a16="http://schemas.microsoft.com/office/drawing/2014/main" id="{A928ED84-7A49-4862-BEAE-26655C61FF1A}"/>
              </a:ext>
            </a:extLst>
          </p:cNvPr>
          <p:cNvSpPr>
            <a:spLocks noGrp="1"/>
          </p:cNvSpPr>
          <p:nvPr>
            <p:ph type="body" sz="quarter" idx="35" hasCustomPrompt="1"/>
          </p:nvPr>
        </p:nvSpPr>
        <p:spPr bwMode="gray">
          <a:xfrm>
            <a:off x="631169" y="1837534"/>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28" name="Text Placeholder 5">
            <a:extLst>
              <a:ext uri="{FF2B5EF4-FFF2-40B4-BE49-F238E27FC236}">
                <a16:creationId xmlns:a16="http://schemas.microsoft.com/office/drawing/2014/main" id="{AD86F44B-927D-45F9-B0F8-129711914423}"/>
              </a:ext>
            </a:extLst>
          </p:cNvPr>
          <p:cNvSpPr>
            <a:spLocks noGrp="1"/>
          </p:cNvSpPr>
          <p:nvPr>
            <p:ph type="body" sz="quarter" idx="36" hasCustomPrompt="1"/>
          </p:nvPr>
        </p:nvSpPr>
        <p:spPr bwMode="gray">
          <a:xfrm>
            <a:off x="631169" y="2930001"/>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31" name="Text Placeholder 5">
            <a:extLst>
              <a:ext uri="{FF2B5EF4-FFF2-40B4-BE49-F238E27FC236}">
                <a16:creationId xmlns:a16="http://schemas.microsoft.com/office/drawing/2014/main" id="{3D4CCDE1-9A12-4E71-91A0-C086E94A12C6}"/>
              </a:ext>
            </a:extLst>
          </p:cNvPr>
          <p:cNvSpPr>
            <a:spLocks noGrp="1"/>
          </p:cNvSpPr>
          <p:nvPr>
            <p:ph type="body" sz="quarter" idx="37" hasCustomPrompt="1"/>
          </p:nvPr>
        </p:nvSpPr>
        <p:spPr bwMode="gray">
          <a:xfrm>
            <a:off x="631169" y="4022467"/>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32" name="Text Placeholder 5">
            <a:extLst>
              <a:ext uri="{FF2B5EF4-FFF2-40B4-BE49-F238E27FC236}">
                <a16:creationId xmlns:a16="http://schemas.microsoft.com/office/drawing/2014/main" id="{5CFD6443-4873-4FD2-A44B-75D2F65DFEBB}"/>
              </a:ext>
            </a:extLst>
          </p:cNvPr>
          <p:cNvSpPr>
            <a:spLocks noGrp="1"/>
          </p:cNvSpPr>
          <p:nvPr>
            <p:ph type="body" sz="quarter" idx="23" hasCustomPrompt="1"/>
          </p:nvPr>
        </p:nvSpPr>
        <p:spPr bwMode="gray">
          <a:xfrm>
            <a:off x="1380392" y="1080468"/>
            <a:ext cx="3108960" cy="457200"/>
          </a:xfrm>
        </p:spPr>
        <p:txBody>
          <a:bodyPr lIns="0" tIns="0" rIns="0" bIns="0" anchor="t"/>
          <a:lstStyle>
            <a:lvl1pPr marL="0" indent="0" algn="l">
              <a:buNone/>
              <a:defRPr sz="1600">
                <a:solidFill>
                  <a:schemeClr val="accent1"/>
                </a:solidFill>
                <a:latin typeface="+mj-lt"/>
              </a:defRPr>
            </a:lvl1pPr>
          </a:lstStyle>
          <a:p>
            <a:pPr lvl="0"/>
            <a:r>
              <a:rPr lang="en-US"/>
              <a:t>Title</a:t>
            </a:r>
          </a:p>
        </p:txBody>
      </p:sp>
      <p:sp>
        <p:nvSpPr>
          <p:cNvPr id="33" name="Text Placeholder 5">
            <a:extLst>
              <a:ext uri="{FF2B5EF4-FFF2-40B4-BE49-F238E27FC236}">
                <a16:creationId xmlns:a16="http://schemas.microsoft.com/office/drawing/2014/main" id="{6465BC5F-0FDA-4FAF-B829-BE36F8384D4F}"/>
              </a:ext>
            </a:extLst>
          </p:cNvPr>
          <p:cNvSpPr>
            <a:spLocks noGrp="1"/>
          </p:cNvSpPr>
          <p:nvPr>
            <p:ph type="body" sz="quarter" idx="13" hasCustomPrompt="1"/>
          </p:nvPr>
        </p:nvSpPr>
        <p:spPr bwMode="gray">
          <a:xfrm>
            <a:off x="1377216" y="1617784"/>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34" name="Text Placeholder 5">
            <a:extLst>
              <a:ext uri="{FF2B5EF4-FFF2-40B4-BE49-F238E27FC236}">
                <a16:creationId xmlns:a16="http://schemas.microsoft.com/office/drawing/2014/main" id="{72B57244-34E1-4D4E-BC3F-DA97EE6A0C7A}"/>
              </a:ext>
            </a:extLst>
          </p:cNvPr>
          <p:cNvSpPr>
            <a:spLocks noGrp="1"/>
          </p:cNvSpPr>
          <p:nvPr>
            <p:ph type="body" sz="quarter" idx="38" hasCustomPrompt="1"/>
          </p:nvPr>
        </p:nvSpPr>
        <p:spPr bwMode="gray">
          <a:xfrm>
            <a:off x="1377216" y="2633297"/>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35" name="Text Placeholder 5">
            <a:extLst>
              <a:ext uri="{FF2B5EF4-FFF2-40B4-BE49-F238E27FC236}">
                <a16:creationId xmlns:a16="http://schemas.microsoft.com/office/drawing/2014/main" id="{4A9BD519-8AC3-4B0A-A46D-CA604EED86F0}"/>
              </a:ext>
            </a:extLst>
          </p:cNvPr>
          <p:cNvSpPr>
            <a:spLocks noGrp="1"/>
          </p:cNvSpPr>
          <p:nvPr>
            <p:ph type="body" sz="quarter" idx="39" hasCustomPrompt="1"/>
          </p:nvPr>
        </p:nvSpPr>
        <p:spPr bwMode="gray">
          <a:xfrm>
            <a:off x="1377216" y="3648810"/>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36" name="Oval 35">
            <a:extLst>
              <a:ext uri="{FF2B5EF4-FFF2-40B4-BE49-F238E27FC236}">
                <a16:creationId xmlns:a16="http://schemas.microsoft.com/office/drawing/2014/main" id="{653C653F-6252-473E-B62E-C6A5150C1DFA}"/>
              </a:ext>
            </a:extLst>
          </p:cNvPr>
          <p:cNvSpPr/>
          <p:nvPr userDrawn="1"/>
        </p:nvSpPr>
        <p:spPr bwMode="gray">
          <a:xfrm>
            <a:off x="4639506" y="1472667"/>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7" name="Oval 36">
            <a:extLst>
              <a:ext uri="{FF2B5EF4-FFF2-40B4-BE49-F238E27FC236}">
                <a16:creationId xmlns:a16="http://schemas.microsoft.com/office/drawing/2014/main" id="{CD69C3EE-16E1-49C9-8B87-2E9502AEBCC8}"/>
              </a:ext>
            </a:extLst>
          </p:cNvPr>
          <p:cNvSpPr/>
          <p:nvPr userDrawn="1"/>
        </p:nvSpPr>
        <p:spPr bwMode="gray">
          <a:xfrm>
            <a:off x="4639506" y="256513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8" name="Oval 37">
            <a:extLst>
              <a:ext uri="{FF2B5EF4-FFF2-40B4-BE49-F238E27FC236}">
                <a16:creationId xmlns:a16="http://schemas.microsoft.com/office/drawing/2014/main" id="{D7241A9D-9908-43FA-8421-ED87D89C5FB8}"/>
              </a:ext>
            </a:extLst>
          </p:cNvPr>
          <p:cNvSpPr/>
          <p:nvPr userDrawn="1"/>
        </p:nvSpPr>
        <p:spPr bwMode="gray">
          <a:xfrm>
            <a:off x="4639506" y="3657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9" name="Text Placeholder 5">
            <a:extLst>
              <a:ext uri="{FF2B5EF4-FFF2-40B4-BE49-F238E27FC236}">
                <a16:creationId xmlns:a16="http://schemas.microsoft.com/office/drawing/2014/main" id="{097B0B3E-3C6C-4A63-86FE-2CD17083A07D}"/>
              </a:ext>
            </a:extLst>
          </p:cNvPr>
          <p:cNvSpPr>
            <a:spLocks noGrp="1"/>
          </p:cNvSpPr>
          <p:nvPr>
            <p:ph type="body" sz="quarter" idx="40" hasCustomPrompt="1"/>
          </p:nvPr>
        </p:nvSpPr>
        <p:spPr bwMode="gray">
          <a:xfrm>
            <a:off x="4946825" y="1837534"/>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40" name="Text Placeholder 5">
            <a:extLst>
              <a:ext uri="{FF2B5EF4-FFF2-40B4-BE49-F238E27FC236}">
                <a16:creationId xmlns:a16="http://schemas.microsoft.com/office/drawing/2014/main" id="{B401FB5F-38F7-49F3-9FC5-121C5D58D572}"/>
              </a:ext>
            </a:extLst>
          </p:cNvPr>
          <p:cNvSpPr>
            <a:spLocks noGrp="1"/>
          </p:cNvSpPr>
          <p:nvPr>
            <p:ph type="body" sz="quarter" idx="41" hasCustomPrompt="1"/>
          </p:nvPr>
        </p:nvSpPr>
        <p:spPr bwMode="gray">
          <a:xfrm>
            <a:off x="4946825" y="2930001"/>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41" name="Text Placeholder 5">
            <a:extLst>
              <a:ext uri="{FF2B5EF4-FFF2-40B4-BE49-F238E27FC236}">
                <a16:creationId xmlns:a16="http://schemas.microsoft.com/office/drawing/2014/main" id="{2A463556-916F-4946-B18E-76F98E8B7407}"/>
              </a:ext>
            </a:extLst>
          </p:cNvPr>
          <p:cNvSpPr>
            <a:spLocks noGrp="1"/>
          </p:cNvSpPr>
          <p:nvPr>
            <p:ph type="body" sz="quarter" idx="42" hasCustomPrompt="1"/>
          </p:nvPr>
        </p:nvSpPr>
        <p:spPr bwMode="gray">
          <a:xfrm>
            <a:off x="4946825" y="4022467"/>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a:t>Icon</a:t>
            </a:r>
          </a:p>
        </p:txBody>
      </p:sp>
      <p:sp>
        <p:nvSpPr>
          <p:cNvPr id="42" name="Text Placeholder 5">
            <a:extLst>
              <a:ext uri="{FF2B5EF4-FFF2-40B4-BE49-F238E27FC236}">
                <a16:creationId xmlns:a16="http://schemas.microsoft.com/office/drawing/2014/main" id="{7550C26B-0501-4388-9887-63FDE0D22CF5}"/>
              </a:ext>
            </a:extLst>
          </p:cNvPr>
          <p:cNvSpPr>
            <a:spLocks noGrp="1"/>
          </p:cNvSpPr>
          <p:nvPr>
            <p:ph type="body" sz="quarter" idx="43" hasCustomPrompt="1"/>
          </p:nvPr>
        </p:nvSpPr>
        <p:spPr bwMode="gray">
          <a:xfrm>
            <a:off x="5696048" y="1080468"/>
            <a:ext cx="3108960" cy="457200"/>
          </a:xfrm>
        </p:spPr>
        <p:txBody>
          <a:bodyPr lIns="0" tIns="0" rIns="0" bIns="0" anchor="t"/>
          <a:lstStyle>
            <a:lvl1pPr marL="0" indent="0" algn="l">
              <a:buNone/>
              <a:defRPr sz="1600">
                <a:solidFill>
                  <a:schemeClr val="accent4"/>
                </a:solidFill>
                <a:latin typeface="+mj-lt"/>
              </a:defRPr>
            </a:lvl1pPr>
          </a:lstStyle>
          <a:p>
            <a:pPr lvl="0"/>
            <a:r>
              <a:rPr lang="en-US"/>
              <a:t>Title</a:t>
            </a:r>
          </a:p>
        </p:txBody>
      </p:sp>
      <p:sp>
        <p:nvSpPr>
          <p:cNvPr id="43" name="Text Placeholder 5">
            <a:extLst>
              <a:ext uri="{FF2B5EF4-FFF2-40B4-BE49-F238E27FC236}">
                <a16:creationId xmlns:a16="http://schemas.microsoft.com/office/drawing/2014/main" id="{0521E56C-E85D-4D25-AEEA-02E586184A73}"/>
              </a:ext>
            </a:extLst>
          </p:cNvPr>
          <p:cNvSpPr>
            <a:spLocks noGrp="1"/>
          </p:cNvSpPr>
          <p:nvPr>
            <p:ph type="body" sz="quarter" idx="44" hasCustomPrompt="1"/>
          </p:nvPr>
        </p:nvSpPr>
        <p:spPr bwMode="gray">
          <a:xfrm>
            <a:off x="5692872" y="1617784"/>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44" name="Text Placeholder 5">
            <a:extLst>
              <a:ext uri="{FF2B5EF4-FFF2-40B4-BE49-F238E27FC236}">
                <a16:creationId xmlns:a16="http://schemas.microsoft.com/office/drawing/2014/main" id="{C955E9A9-80A2-4F02-B594-AADA02FE063E}"/>
              </a:ext>
            </a:extLst>
          </p:cNvPr>
          <p:cNvSpPr>
            <a:spLocks noGrp="1"/>
          </p:cNvSpPr>
          <p:nvPr>
            <p:ph type="body" sz="quarter" idx="45" hasCustomPrompt="1"/>
          </p:nvPr>
        </p:nvSpPr>
        <p:spPr bwMode="gray">
          <a:xfrm>
            <a:off x="5692872" y="2633297"/>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45" name="Text Placeholder 5">
            <a:extLst>
              <a:ext uri="{FF2B5EF4-FFF2-40B4-BE49-F238E27FC236}">
                <a16:creationId xmlns:a16="http://schemas.microsoft.com/office/drawing/2014/main" id="{C1F76ED5-4BF3-46CC-A650-BC77DB17084A}"/>
              </a:ext>
            </a:extLst>
          </p:cNvPr>
          <p:cNvSpPr>
            <a:spLocks noGrp="1"/>
          </p:cNvSpPr>
          <p:nvPr>
            <p:ph type="body" sz="quarter" idx="46" hasCustomPrompt="1"/>
          </p:nvPr>
        </p:nvSpPr>
        <p:spPr bwMode="gray">
          <a:xfrm>
            <a:off x="5692872" y="3648810"/>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a:t>Text</a:t>
            </a:r>
          </a:p>
        </p:txBody>
      </p:sp>
      <p:sp>
        <p:nvSpPr>
          <p:cNvPr id="24" name="Slide Number Placeholder 5">
            <a:extLst>
              <a:ext uri="{FF2B5EF4-FFF2-40B4-BE49-F238E27FC236}">
                <a16:creationId xmlns:a16="http://schemas.microsoft.com/office/drawing/2014/main" id="{5DBDE245-3E15-4583-A7E6-67B4499C9042}"/>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248205895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with desig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D8B6BB-8141-4A07-944C-6F82D30BF3CA}"/>
              </a:ext>
            </a:extLst>
          </p:cNvPr>
          <p:cNvGrpSpPr/>
          <p:nvPr userDrawn="1"/>
        </p:nvGrpSpPr>
        <p:grpSpPr bwMode="invGray">
          <a:xfrm>
            <a:off x="4942429" y="0"/>
            <a:ext cx="4201571" cy="4400550"/>
            <a:chOff x="1271192" y="805323"/>
            <a:chExt cx="4461628" cy="4672922"/>
          </a:xfrm>
        </p:grpSpPr>
        <p:sp>
          <p:nvSpPr>
            <p:cNvPr id="10" name="Freeform: Shape 9">
              <a:extLst>
                <a:ext uri="{FF2B5EF4-FFF2-40B4-BE49-F238E27FC236}">
                  <a16:creationId xmlns:a16="http://schemas.microsoft.com/office/drawing/2014/main" id="{541290F4-5E28-45D5-B36F-8D8516767C64}"/>
                </a:ext>
              </a:extLst>
            </p:cNvPr>
            <p:cNvSpPr/>
            <p:nvPr userDrawn="1"/>
          </p:nvSpPr>
          <p:spPr bwMode="invGray">
            <a:xfrm>
              <a:off x="1271192" y="805324"/>
              <a:ext cx="4461628" cy="4672921"/>
            </a:xfrm>
            <a:custGeom>
              <a:avLst/>
              <a:gdLst>
                <a:gd name="connsiteX0" fmla="*/ 738812 w 4461628"/>
                <a:gd name="connsiteY0" fmla="*/ 0 h 4672921"/>
                <a:gd name="connsiteX1" fmla="*/ 4461628 w 4461628"/>
                <a:gd name="connsiteY1" fmla="*/ 0 h 4672921"/>
                <a:gd name="connsiteX2" fmla="*/ 4461628 w 4461628"/>
                <a:gd name="connsiteY2" fmla="*/ 4110245 h 4672921"/>
                <a:gd name="connsiteX3" fmla="*/ 4345762 w 4461628"/>
                <a:gd name="connsiteY3" fmla="*/ 4196888 h 4672921"/>
                <a:gd name="connsiteX4" fmla="*/ 2787336 w 4461628"/>
                <a:gd name="connsiteY4" fmla="*/ 4672921 h 4672921"/>
                <a:gd name="connsiteX5" fmla="*/ 0 w 4461628"/>
                <a:gd name="connsiteY5" fmla="*/ 1885585 h 4672921"/>
                <a:gd name="connsiteX6" fmla="*/ 636492 w 4461628"/>
                <a:gd name="connsiteY6" fmla="*/ 112581 h 46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1628" h="4672921">
                  <a:moveTo>
                    <a:pt x="738812" y="0"/>
                  </a:moveTo>
                  <a:lnTo>
                    <a:pt x="4461628" y="0"/>
                  </a:lnTo>
                  <a:lnTo>
                    <a:pt x="4461628" y="4110245"/>
                  </a:lnTo>
                  <a:lnTo>
                    <a:pt x="4345762" y="4196888"/>
                  </a:lnTo>
                  <a:cubicBezTo>
                    <a:pt x="3900900" y="4497431"/>
                    <a:pt x="3364612" y="4672921"/>
                    <a:pt x="2787336" y="4672921"/>
                  </a:cubicBezTo>
                  <a:cubicBezTo>
                    <a:pt x="1247933" y="4672921"/>
                    <a:pt x="0" y="3424988"/>
                    <a:pt x="0" y="1885585"/>
                  </a:cubicBezTo>
                  <a:cubicBezTo>
                    <a:pt x="0" y="1212096"/>
                    <a:pt x="238862" y="594397"/>
                    <a:pt x="636492" y="112581"/>
                  </a:cubicBezTo>
                  <a:close/>
                </a:path>
              </a:pathLst>
            </a:custGeom>
            <a:gradFill flip="none" rotWithShape="1">
              <a:gsLst>
                <a:gs pos="46000">
                  <a:srgbClr val="039BDA">
                    <a:alpha val="38000"/>
                  </a:srgbClr>
                </a:gs>
                <a:gs pos="0">
                  <a:schemeClr val="accent1"/>
                </a:gs>
                <a:gs pos="100000">
                  <a:schemeClr val="accent1">
                    <a:alpha val="0"/>
                  </a:schemeClr>
                </a:gs>
              </a:gsLst>
              <a:lin ang="16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8771D00-4996-4944-B9F3-7D4A39BE5721}"/>
                </a:ext>
              </a:extLst>
            </p:cNvPr>
            <p:cNvSpPr/>
            <p:nvPr userDrawn="1"/>
          </p:nvSpPr>
          <p:spPr bwMode="invGray">
            <a:xfrm>
              <a:off x="2875525" y="805323"/>
              <a:ext cx="2857295" cy="2998788"/>
            </a:xfrm>
            <a:custGeom>
              <a:avLst/>
              <a:gdLst>
                <a:gd name="connsiteX0" fmla="*/ 43110 w 2857295"/>
                <a:gd name="connsiteY0" fmla="*/ 0 h 2998788"/>
                <a:gd name="connsiteX1" fmla="*/ 2857295 w 2857295"/>
                <a:gd name="connsiteY1" fmla="*/ 0 h 2998788"/>
                <a:gd name="connsiteX2" fmla="*/ 2857295 w 2857295"/>
                <a:gd name="connsiteY2" fmla="*/ 2977273 h 2998788"/>
                <a:gd name="connsiteX3" fmla="*/ 2802326 w 2857295"/>
                <a:gd name="connsiteY3" fmla="*/ 2985662 h 2998788"/>
                <a:gd name="connsiteX4" fmla="*/ 2542382 w 2857295"/>
                <a:gd name="connsiteY4" fmla="*/ 2998788 h 2998788"/>
                <a:gd name="connsiteX5" fmla="*/ 0 w 2857295"/>
                <a:gd name="connsiteY5" fmla="*/ 456406 h 2998788"/>
                <a:gd name="connsiteX6" fmla="*/ 13126 w 2857295"/>
                <a:gd name="connsiteY6" fmla="*/ 196462 h 299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295" h="2998788">
                  <a:moveTo>
                    <a:pt x="43110" y="0"/>
                  </a:moveTo>
                  <a:lnTo>
                    <a:pt x="2857295" y="0"/>
                  </a:lnTo>
                  <a:lnTo>
                    <a:pt x="2857295" y="2977273"/>
                  </a:lnTo>
                  <a:lnTo>
                    <a:pt x="2802326" y="2985662"/>
                  </a:lnTo>
                  <a:cubicBezTo>
                    <a:pt x="2716859" y="2994342"/>
                    <a:pt x="2630140" y="2998788"/>
                    <a:pt x="2542382" y="2998788"/>
                  </a:cubicBezTo>
                  <a:cubicBezTo>
                    <a:pt x="1138263" y="2998788"/>
                    <a:pt x="0" y="1860525"/>
                    <a:pt x="0" y="456406"/>
                  </a:cubicBezTo>
                  <a:cubicBezTo>
                    <a:pt x="0" y="368649"/>
                    <a:pt x="4447" y="281930"/>
                    <a:pt x="13126" y="196462"/>
                  </a:cubicBezTo>
                  <a:close/>
                </a:path>
              </a:pathLst>
            </a:custGeom>
            <a:solidFill>
              <a:schemeClr val="accent2">
                <a:alpha val="2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Content Placeholder 2">
            <a:extLst>
              <a:ext uri="{FF2B5EF4-FFF2-40B4-BE49-F238E27FC236}">
                <a16:creationId xmlns:a16="http://schemas.microsoft.com/office/drawing/2014/main" id="{6C20DF42-863D-4864-B783-B1EC7CEE7910}"/>
              </a:ext>
            </a:extLst>
          </p:cNvPr>
          <p:cNvSpPr>
            <a:spLocks noGrp="1"/>
          </p:cNvSpPr>
          <p:nvPr>
            <p:ph idx="1" hasCustomPrompt="1"/>
          </p:nvPr>
        </p:nvSpPr>
        <p:spPr bwMode="invGray">
          <a:xfrm>
            <a:off x="227661" y="987574"/>
            <a:ext cx="475488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9" name="Content Placeholder 2">
            <a:extLst>
              <a:ext uri="{FF2B5EF4-FFF2-40B4-BE49-F238E27FC236}">
                <a16:creationId xmlns:a16="http://schemas.microsoft.com/office/drawing/2014/main" id="{1DBE6B0A-11C9-4607-AEBB-04B9ED54F675}"/>
              </a:ext>
            </a:extLst>
          </p:cNvPr>
          <p:cNvSpPr>
            <a:spLocks noGrp="1"/>
          </p:cNvSpPr>
          <p:nvPr>
            <p:ph idx="11" hasCustomPrompt="1"/>
          </p:nvPr>
        </p:nvSpPr>
        <p:spPr bwMode="invGray">
          <a:xfrm>
            <a:off x="5147133" y="987574"/>
            <a:ext cx="3657600" cy="3584426"/>
          </a:xfrm>
          <a:prstGeom prst="rect">
            <a:avLst/>
          </a:prstGeom>
        </p:spPr>
        <p:txBody>
          <a:bodyPr/>
          <a:lstStyle>
            <a:lvl1pPr>
              <a:lnSpc>
                <a:spcPct val="100000"/>
              </a:lnSpc>
              <a:spcAft>
                <a:spcPts val="400"/>
              </a:spcAft>
              <a:buClr>
                <a:schemeClr val="tx1"/>
              </a:buClr>
              <a:defRPr>
                <a:solidFill>
                  <a:schemeClr val="tx1"/>
                </a:solidFill>
              </a:defRPr>
            </a:lvl1pPr>
            <a:lvl2pPr>
              <a:lnSpc>
                <a:spcPct val="100000"/>
              </a:lnSpc>
              <a:spcAft>
                <a:spcPts val="400"/>
              </a:spcAft>
              <a:buClr>
                <a:schemeClr val="tx1"/>
              </a:buClr>
              <a:defRPr>
                <a:solidFill>
                  <a:schemeClr val="tx1"/>
                </a:solidFill>
              </a:defRPr>
            </a:lvl2pPr>
            <a:lvl3pPr>
              <a:lnSpc>
                <a:spcPct val="100000"/>
              </a:lnSpc>
              <a:spcAft>
                <a:spcPts val="400"/>
              </a:spcAft>
              <a:buClr>
                <a:schemeClr val="tx1"/>
              </a:buClr>
              <a:defRPr>
                <a:solidFill>
                  <a:schemeClr val="tx1"/>
                </a:solidFill>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solidFill>
                  <a:schemeClr val="tx1"/>
                </a:solidFill>
              </a:defRPr>
            </a:lvl4p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2" name="Text Placeholder 4">
            <a:extLst>
              <a:ext uri="{FF2B5EF4-FFF2-40B4-BE49-F238E27FC236}">
                <a16:creationId xmlns:a16="http://schemas.microsoft.com/office/drawing/2014/main" id="{20E81642-44FE-49E3-9BF9-79C2AC852D3A}"/>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13" name="Slide Number Placeholder 5">
            <a:extLst>
              <a:ext uri="{FF2B5EF4-FFF2-40B4-BE49-F238E27FC236}">
                <a16:creationId xmlns:a16="http://schemas.microsoft.com/office/drawing/2014/main" id="{CDF81FD7-7CC4-402D-B289-5F932599A2FB}"/>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1101BD94-8A08-4D03-9707-64F79AF0D7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2229041928"/>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ur titles with numbers">
    <p:spTree>
      <p:nvGrpSpPr>
        <p:cNvPr id="1" name=""/>
        <p:cNvGrpSpPr/>
        <p:nvPr/>
      </p:nvGrpSpPr>
      <p:grpSpPr>
        <a:xfrm>
          <a:off x="0" y="0"/>
          <a:ext cx="0" cy="0"/>
          <a:chOff x="0" y="0"/>
          <a:chExt cx="0" cy="0"/>
        </a:xfrm>
      </p:grpSpPr>
      <p:sp>
        <p:nvSpPr>
          <p:cNvPr id="28" name="Diamond 27">
            <a:extLst>
              <a:ext uri="{FF2B5EF4-FFF2-40B4-BE49-F238E27FC236}">
                <a16:creationId xmlns:a16="http://schemas.microsoft.com/office/drawing/2014/main" id="{D647EE49-82E3-4DA9-BA5D-DF952F6318D3}"/>
              </a:ext>
            </a:extLst>
          </p:cNvPr>
          <p:cNvSpPr/>
          <p:nvPr userDrawn="1"/>
        </p:nvSpPr>
        <p:spPr bwMode="gray">
          <a:xfrm>
            <a:off x="3717528" y="1986368"/>
            <a:ext cx="1686758" cy="1686758"/>
          </a:xfrm>
          <a:prstGeom prst="diamond">
            <a:avLst/>
          </a:prstGeom>
          <a:noFill/>
          <a:ln w="19050">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22" name="Oval 21">
            <a:extLst>
              <a:ext uri="{FF2B5EF4-FFF2-40B4-BE49-F238E27FC236}">
                <a16:creationId xmlns:a16="http://schemas.microsoft.com/office/drawing/2014/main" id="{2F259ADB-D31C-4678-B56E-8C1A040D3936}"/>
              </a:ext>
            </a:extLst>
          </p:cNvPr>
          <p:cNvSpPr/>
          <p:nvPr userDrawn="1"/>
        </p:nvSpPr>
        <p:spPr bwMode="gray">
          <a:xfrm rot="5400000">
            <a:off x="4544847" y="2807727"/>
            <a:ext cx="1068720" cy="1068720"/>
          </a:xfrm>
          <a:prstGeom prst="ellipse">
            <a:avLst/>
          </a:prstGeom>
          <a:gradFill>
            <a:gsLst>
              <a:gs pos="0">
                <a:schemeClr val="accent2"/>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8ED4925-A51C-41FB-B448-144821E0E698}"/>
              </a:ext>
            </a:extLst>
          </p:cNvPr>
          <p:cNvSpPr/>
          <p:nvPr userDrawn="1"/>
        </p:nvSpPr>
        <p:spPr bwMode="gray">
          <a:xfrm>
            <a:off x="4540083" y="1781965"/>
            <a:ext cx="1068720" cy="1068720"/>
          </a:xfrm>
          <a:prstGeom prst="ellipse">
            <a:avLst/>
          </a:prstGeom>
          <a:gradFill>
            <a:gsLst>
              <a:gs pos="0">
                <a:schemeClr val="accent1"/>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CE02FE3-DCC2-4DAB-BB88-F5E7B81E86EF}"/>
              </a:ext>
            </a:extLst>
          </p:cNvPr>
          <p:cNvSpPr/>
          <p:nvPr userDrawn="1"/>
        </p:nvSpPr>
        <p:spPr bwMode="gray">
          <a:xfrm rot="16200000" flipH="1">
            <a:off x="3518529" y="2802965"/>
            <a:ext cx="1068720" cy="1068720"/>
          </a:xfrm>
          <a:prstGeom prst="ellipse">
            <a:avLst/>
          </a:prstGeom>
          <a:gradFill>
            <a:gsLst>
              <a:gs pos="0">
                <a:schemeClr val="accent3"/>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708E8DB-73F0-4E36-BB08-D76CD25BDE19}"/>
              </a:ext>
            </a:extLst>
          </p:cNvPr>
          <p:cNvSpPr/>
          <p:nvPr userDrawn="1"/>
        </p:nvSpPr>
        <p:spPr bwMode="gray">
          <a:xfrm flipH="1">
            <a:off x="3530436" y="1789108"/>
            <a:ext cx="1068720" cy="1068720"/>
          </a:xfrm>
          <a:prstGeom prst="ellipse">
            <a:avLst/>
          </a:prstGeom>
          <a:gradFill>
            <a:gsLst>
              <a:gs pos="0">
                <a:schemeClr val="accent4"/>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5">
            <a:extLst>
              <a:ext uri="{FF2B5EF4-FFF2-40B4-BE49-F238E27FC236}">
                <a16:creationId xmlns:a16="http://schemas.microsoft.com/office/drawing/2014/main" id="{D686D3A1-D555-4836-BDB4-AA547069B54A}"/>
              </a:ext>
            </a:extLst>
          </p:cNvPr>
          <p:cNvSpPr>
            <a:spLocks noGrp="1"/>
          </p:cNvSpPr>
          <p:nvPr>
            <p:ph type="body" sz="quarter" idx="35" hasCustomPrompt="1"/>
          </p:nvPr>
        </p:nvSpPr>
        <p:spPr bwMode="gray">
          <a:xfrm>
            <a:off x="3833428" y="1953945"/>
            <a:ext cx="173124"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4</a:t>
            </a:r>
          </a:p>
        </p:txBody>
      </p:sp>
      <p:sp>
        <p:nvSpPr>
          <p:cNvPr id="32" name="Text Placeholder 5">
            <a:extLst>
              <a:ext uri="{FF2B5EF4-FFF2-40B4-BE49-F238E27FC236}">
                <a16:creationId xmlns:a16="http://schemas.microsoft.com/office/drawing/2014/main" id="{DE9DF25D-2CC5-43CE-8BB0-FF8BA97B2636}"/>
              </a:ext>
            </a:extLst>
          </p:cNvPr>
          <p:cNvSpPr>
            <a:spLocks noGrp="1"/>
          </p:cNvSpPr>
          <p:nvPr>
            <p:ph type="body" sz="quarter" idx="36" hasCustomPrompt="1"/>
          </p:nvPr>
        </p:nvSpPr>
        <p:spPr bwMode="gray">
          <a:xfrm>
            <a:off x="3973750" y="2473366"/>
            <a:ext cx="1174314" cy="660010"/>
          </a:xfrm>
        </p:spPr>
        <p:txBody>
          <a:bodyPr wrap="none" lIns="0" tIns="0" rIns="0" bIns="0" anchor="ctr">
            <a:noAutofit/>
          </a:bodyPr>
          <a:lstStyle>
            <a:lvl1pPr marL="0" indent="0" algn="ctr">
              <a:buNone/>
              <a:defRPr sz="1800">
                <a:solidFill>
                  <a:schemeClr val="tx1"/>
                </a:solidFill>
                <a:latin typeface="+mj-lt"/>
              </a:defRPr>
            </a:lvl1pPr>
          </a:lstStyle>
          <a:p>
            <a:pPr lvl="0"/>
            <a:r>
              <a:rPr lang="en-US"/>
              <a:t>Text</a:t>
            </a:r>
          </a:p>
        </p:txBody>
      </p:sp>
      <p:sp>
        <p:nvSpPr>
          <p:cNvPr id="33" name="Text Placeholder 5">
            <a:extLst>
              <a:ext uri="{FF2B5EF4-FFF2-40B4-BE49-F238E27FC236}">
                <a16:creationId xmlns:a16="http://schemas.microsoft.com/office/drawing/2014/main" id="{B04C66A7-2AC5-4BB4-AA67-9FEE4F390519}"/>
              </a:ext>
            </a:extLst>
          </p:cNvPr>
          <p:cNvSpPr>
            <a:spLocks noGrp="1"/>
          </p:cNvSpPr>
          <p:nvPr>
            <p:ph type="body" sz="quarter" idx="37" hasCustomPrompt="1"/>
          </p:nvPr>
        </p:nvSpPr>
        <p:spPr bwMode="gray">
          <a:xfrm>
            <a:off x="3835833" y="3256804"/>
            <a:ext cx="168315"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3</a:t>
            </a:r>
          </a:p>
        </p:txBody>
      </p:sp>
      <p:sp>
        <p:nvSpPr>
          <p:cNvPr id="34" name="Text Placeholder 5">
            <a:extLst>
              <a:ext uri="{FF2B5EF4-FFF2-40B4-BE49-F238E27FC236}">
                <a16:creationId xmlns:a16="http://schemas.microsoft.com/office/drawing/2014/main" id="{2ADA71F5-7129-400C-B0DF-AC357FF32F31}"/>
              </a:ext>
            </a:extLst>
          </p:cNvPr>
          <p:cNvSpPr>
            <a:spLocks noGrp="1"/>
          </p:cNvSpPr>
          <p:nvPr>
            <p:ph type="body" sz="quarter" idx="38" hasCustomPrompt="1"/>
          </p:nvPr>
        </p:nvSpPr>
        <p:spPr bwMode="gray">
          <a:xfrm>
            <a:off x="5188282" y="1953945"/>
            <a:ext cx="144270"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1</a:t>
            </a:r>
          </a:p>
        </p:txBody>
      </p:sp>
      <p:sp>
        <p:nvSpPr>
          <p:cNvPr id="35" name="Text Placeholder 5">
            <a:extLst>
              <a:ext uri="{FF2B5EF4-FFF2-40B4-BE49-F238E27FC236}">
                <a16:creationId xmlns:a16="http://schemas.microsoft.com/office/drawing/2014/main" id="{9728EC26-22D9-446A-858E-1380646BEC8D}"/>
              </a:ext>
            </a:extLst>
          </p:cNvPr>
          <p:cNvSpPr>
            <a:spLocks noGrp="1"/>
          </p:cNvSpPr>
          <p:nvPr>
            <p:ph type="body" sz="quarter" idx="39" hasCustomPrompt="1"/>
          </p:nvPr>
        </p:nvSpPr>
        <p:spPr bwMode="gray">
          <a:xfrm>
            <a:off x="5176260" y="3256804"/>
            <a:ext cx="168315"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a:t>2</a:t>
            </a:r>
          </a:p>
        </p:txBody>
      </p:sp>
      <p:sp>
        <p:nvSpPr>
          <p:cNvPr id="44" name="Text Placeholder 5">
            <a:extLst>
              <a:ext uri="{FF2B5EF4-FFF2-40B4-BE49-F238E27FC236}">
                <a16:creationId xmlns:a16="http://schemas.microsoft.com/office/drawing/2014/main" id="{B228C6B8-C454-4F13-B085-2826A647087E}"/>
              </a:ext>
            </a:extLst>
          </p:cNvPr>
          <p:cNvSpPr>
            <a:spLocks noGrp="1"/>
          </p:cNvSpPr>
          <p:nvPr>
            <p:ph type="body" sz="quarter" idx="13" hasCustomPrompt="1"/>
          </p:nvPr>
        </p:nvSpPr>
        <p:spPr bwMode="gray">
          <a:xfrm>
            <a:off x="320675" y="1441938"/>
            <a:ext cx="3017520" cy="1318847"/>
          </a:xfrm>
        </p:spPr>
        <p:txBody>
          <a:bodyPr lIns="0" tIns="0" rIns="0" bIns="0" anchor="t"/>
          <a:lstStyle>
            <a:lvl1pPr marL="0" indent="0" algn="l">
              <a:buFont typeface="Arial" panose="020B0604020202020204" pitchFamily="34" charset="0"/>
              <a:buNone/>
              <a:defRPr sz="1200">
                <a:latin typeface="+mn-lt"/>
              </a:defRPr>
            </a:lvl1pPr>
          </a:lstStyle>
          <a:p>
            <a:pPr lvl="0"/>
            <a:r>
              <a:rPr lang="en-US"/>
              <a:t>Text</a:t>
            </a:r>
          </a:p>
        </p:txBody>
      </p:sp>
      <p:sp>
        <p:nvSpPr>
          <p:cNvPr id="45" name="Text Placeholder 5">
            <a:extLst>
              <a:ext uri="{FF2B5EF4-FFF2-40B4-BE49-F238E27FC236}">
                <a16:creationId xmlns:a16="http://schemas.microsoft.com/office/drawing/2014/main" id="{59DE835B-E0E7-4904-B71F-7A45A531F3E4}"/>
              </a:ext>
            </a:extLst>
          </p:cNvPr>
          <p:cNvSpPr>
            <a:spLocks noGrp="1"/>
          </p:cNvSpPr>
          <p:nvPr>
            <p:ph type="body" sz="quarter" idx="49" hasCustomPrompt="1"/>
          </p:nvPr>
        </p:nvSpPr>
        <p:spPr bwMode="gray">
          <a:xfrm>
            <a:off x="320675" y="1074738"/>
            <a:ext cx="3017520" cy="349616"/>
          </a:xfrm>
        </p:spPr>
        <p:txBody>
          <a:bodyPr lIns="0" tIns="0" rIns="0" bIns="0" anchor="ctr"/>
          <a:lstStyle>
            <a:lvl1pPr marL="0" indent="0" algn="l">
              <a:buFont typeface="Arial" panose="020B0604020202020204" pitchFamily="34" charset="0"/>
              <a:buNone/>
              <a:defRPr sz="1400">
                <a:solidFill>
                  <a:schemeClr val="accent4"/>
                </a:solidFill>
                <a:latin typeface="+mj-lt"/>
              </a:defRPr>
            </a:lvl1pPr>
          </a:lstStyle>
          <a:p>
            <a:pPr lvl="0"/>
            <a:r>
              <a:rPr lang="en-US"/>
              <a:t>Title</a:t>
            </a:r>
          </a:p>
        </p:txBody>
      </p:sp>
      <p:sp>
        <p:nvSpPr>
          <p:cNvPr id="46" name="Text Placeholder 5">
            <a:extLst>
              <a:ext uri="{FF2B5EF4-FFF2-40B4-BE49-F238E27FC236}">
                <a16:creationId xmlns:a16="http://schemas.microsoft.com/office/drawing/2014/main" id="{FFE36F5A-6540-404B-BAC3-45490143A4BB}"/>
              </a:ext>
            </a:extLst>
          </p:cNvPr>
          <p:cNvSpPr>
            <a:spLocks noGrp="1"/>
          </p:cNvSpPr>
          <p:nvPr>
            <p:ph type="body" sz="quarter" idx="50" hasCustomPrompt="1"/>
          </p:nvPr>
        </p:nvSpPr>
        <p:spPr bwMode="gray">
          <a:xfrm>
            <a:off x="320675" y="3253153"/>
            <a:ext cx="3017520" cy="1318847"/>
          </a:xfrm>
        </p:spPr>
        <p:txBody>
          <a:bodyPr lIns="0" tIns="0" rIns="0" bIns="0" anchor="t"/>
          <a:lstStyle>
            <a:lvl1pPr marL="0" indent="0" algn="l">
              <a:buFont typeface="Arial" panose="020B0604020202020204" pitchFamily="34" charset="0"/>
              <a:buNone/>
              <a:defRPr sz="1200">
                <a:latin typeface="+mn-lt"/>
              </a:defRPr>
            </a:lvl1pPr>
          </a:lstStyle>
          <a:p>
            <a:pPr lvl="0"/>
            <a:r>
              <a:rPr lang="en-US"/>
              <a:t>Text</a:t>
            </a:r>
          </a:p>
        </p:txBody>
      </p:sp>
      <p:sp>
        <p:nvSpPr>
          <p:cNvPr id="49" name="Text Placeholder 5">
            <a:extLst>
              <a:ext uri="{FF2B5EF4-FFF2-40B4-BE49-F238E27FC236}">
                <a16:creationId xmlns:a16="http://schemas.microsoft.com/office/drawing/2014/main" id="{37E674A5-D356-4589-8349-70F08635D01D}"/>
              </a:ext>
            </a:extLst>
          </p:cNvPr>
          <p:cNvSpPr>
            <a:spLocks noGrp="1"/>
          </p:cNvSpPr>
          <p:nvPr>
            <p:ph type="body" sz="quarter" idx="51" hasCustomPrompt="1"/>
          </p:nvPr>
        </p:nvSpPr>
        <p:spPr bwMode="gray">
          <a:xfrm>
            <a:off x="320675" y="2885953"/>
            <a:ext cx="3017520" cy="349616"/>
          </a:xfrm>
        </p:spPr>
        <p:txBody>
          <a:bodyPr lIns="0" tIns="0" rIns="0" bIns="0" anchor="ctr"/>
          <a:lstStyle>
            <a:lvl1pPr marL="0" marR="0" indent="0" algn="l" defTabSz="914400" rtl="0" eaLnBrk="1" fontAlgn="auto" latinLnBrk="0" hangingPunct="1">
              <a:lnSpc>
                <a:spcPct val="100000"/>
              </a:lnSpc>
              <a:spcBef>
                <a:spcPts val="0"/>
              </a:spcBef>
              <a:spcAft>
                <a:spcPts val="400"/>
              </a:spcAft>
              <a:buClr>
                <a:srgbClr val="FFFFFF"/>
              </a:buClr>
              <a:buSzPct val="100000"/>
              <a:buFont typeface="Arial" panose="020B0604020202020204" pitchFamily="34" charset="0"/>
              <a:buNone/>
              <a:tabLst/>
              <a:defRPr sz="1400">
                <a:solidFill>
                  <a:schemeClr val="accent3"/>
                </a:solidFill>
                <a:latin typeface="+mj-lt"/>
              </a:defRPr>
            </a:lvl1pPr>
          </a:lstStyle>
          <a:p>
            <a:pPr lvl="0"/>
            <a:r>
              <a:rPr lang="en-US"/>
              <a:t>Title</a:t>
            </a:r>
          </a:p>
        </p:txBody>
      </p:sp>
      <p:sp>
        <p:nvSpPr>
          <p:cNvPr id="50" name="Text Placeholder 5">
            <a:extLst>
              <a:ext uri="{FF2B5EF4-FFF2-40B4-BE49-F238E27FC236}">
                <a16:creationId xmlns:a16="http://schemas.microsoft.com/office/drawing/2014/main" id="{C34FA53B-F531-4886-B345-0ECF29DACF5A}"/>
              </a:ext>
            </a:extLst>
          </p:cNvPr>
          <p:cNvSpPr>
            <a:spLocks noGrp="1"/>
          </p:cNvSpPr>
          <p:nvPr>
            <p:ph type="body" sz="quarter" idx="52" hasCustomPrompt="1"/>
          </p:nvPr>
        </p:nvSpPr>
        <p:spPr bwMode="gray">
          <a:xfrm>
            <a:off x="5787488" y="1441938"/>
            <a:ext cx="3017520" cy="1318847"/>
          </a:xfrm>
        </p:spPr>
        <p:txBody>
          <a:bodyPr lIns="0" tIns="0" rIns="0" bIns="0" anchor="t"/>
          <a:lstStyle>
            <a:lvl1pPr marL="0" indent="0" algn="r">
              <a:buFont typeface="Arial" panose="020B0604020202020204" pitchFamily="34" charset="0"/>
              <a:buNone/>
              <a:defRPr sz="1200">
                <a:latin typeface="+mn-lt"/>
              </a:defRPr>
            </a:lvl1pPr>
          </a:lstStyle>
          <a:p>
            <a:pPr lvl="0"/>
            <a:r>
              <a:rPr lang="en-US"/>
              <a:t>Text</a:t>
            </a:r>
          </a:p>
        </p:txBody>
      </p:sp>
      <p:sp>
        <p:nvSpPr>
          <p:cNvPr id="54" name="Text Placeholder 5">
            <a:extLst>
              <a:ext uri="{FF2B5EF4-FFF2-40B4-BE49-F238E27FC236}">
                <a16:creationId xmlns:a16="http://schemas.microsoft.com/office/drawing/2014/main" id="{94B3C364-5411-4916-A935-D899A61821A4}"/>
              </a:ext>
            </a:extLst>
          </p:cNvPr>
          <p:cNvSpPr>
            <a:spLocks noGrp="1"/>
          </p:cNvSpPr>
          <p:nvPr>
            <p:ph type="body" sz="quarter" idx="53" hasCustomPrompt="1"/>
          </p:nvPr>
        </p:nvSpPr>
        <p:spPr bwMode="gray">
          <a:xfrm>
            <a:off x="5787488" y="1074738"/>
            <a:ext cx="3017520" cy="349616"/>
          </a:xfrm>
        </p:spPr>
        <p:txBody>
          <a:bodyPr lIns="0" tIns="0" rIns="0" bIns="0" anchor="ctr"/>
          <a:lstStyle>
            <a:lvl1pPr marL="0" indent="0" algn="r">
              <a:buFont typeface="Arial" panose="020B0604020202020204" pitchFamily="34" charset="0"/>
              <a:buNone/>
              <a:defRPr sz="1400">
                <a:solidFill>
                  <a:schemeClr val="accent1"/>
                </a:solidFill>
                <a:latin typeface="+mj-lt"/>
              </a:defRPr>
            </a:lvl1pPr>
          </a:lstStyle>
          <a:p>
            <a:pPr lvl="0"/>
            <a:r>
              <a:rPr lang="en-US"/>
              <a:t>Title</a:t>
            </a:r>
          </a:p>
        </p:txBody>
      </p:sp>
      <p:sp>
        <p:nvSpPr>
          <p:cNvPr id="55" name="Text Placeholder 5">
            <a:extLst>
              <a:ext uri="{FF2B5EF4-FFF2-40B4-BE49-F238E27FC236}">
                <a16:creationId xmlns:a16="http://schemas.microsoft.com/office/drawing/2014/main" id="{6704B853-92BC-4755-8429-4E8BF0F67255}"/>
              </a:ext>
            </a:extLst>
          </p:cNvPr>
          <p:cNvSpPr>
            <a:spLocks noGrp="1"/>
          </p:cNvSpPr>
          <p:nvPr>
            <p:ph type="body" sz="quarter" idx="54" hasCustomPrompt="1"/>
          </p:nvPr>
        </p:nvSpPr>
        <p:spPr bwMode="gray">
          <a:xfrm>
            <a:off x="5787488" y="3253153"/>
            <a:ext cx="3017520" cy="1318847"/>
          </a:xfrm>
        </p:spPr>
        <p:txBody>
          <a:bodyPr lIns="0" tIns="0" rIns="0" bIns="0" anchor="t"/>
          <a:lstStyle>
            <a:lvl1pPr marL="0" indent="0" algn="r">
              <a:buFont typeface="Arial" panose="020B0604020202020204" pitchFamily="34" charset="0"/>
              <a:buNone/>
              <a:defRPr sz="1200">
                <a:latin typeface="+mn-lt"/>
              </a:defRPr>
            </a:lvl1pPr>
          </a:lstStyle>
          <a:p>
            <a:pPr lvl="0"/>
            <a:r>
              <a:rPr lang="en-US"/>
              <a:t>Text</a:t>
            </a:r>
          </a:p>
        </p:txBody>
      </p:sp>
      <p:sp>
        <p:nvSpPr>
          <p:cNvPr id="56" name="Text Placeholder 5">
            <a:extLst>
              <a:ext uri="{FF2B5EF4-FFF2-40B4-BE49-F238E27FC236}">
                <a16:creationId xmlns:a16="http://schemas.microsoft.com/office/drawing/2014/main" id="{10F7BB3B-070D-44D0-8532-22A766ECACC4}"/>
              </a:ext>
            </a:extLst>
          </p:cNvPr>
          <p:cNvSpPr>
            <a:spLocks noGrp="1"/>
          </p:cNvSpPr>
          <p:nvPr>
            <p:ph type="body" sz="quarter" idx="55" hasCustomPrompt="1"/>
          </p:nvPr>
        </p:nvSpPr>
        <p:spPr bwMode="gray">
          <a:xfrm>
            <a:off x="5787488" y="2885953"/>
            <a:ext cx="3017520" cy="349616"/>
          </a:xfrm>
        </p:spPr>
        <p:txBody>
          <a:bodyPr lIns="0" tIns="0" rIns="0" bIns="0" anchor="ctr"/>
          <a:lstStyle>
            <a:lvl1pPr marL="0" indent="0" algn="r">
              <a:buFont typeface="Arial" panose="020B0604020202020204" pitchFamily="34" charset="0"/>
              <a:buNone/>
              <a:defRPr sz="1400">
                <a:solidFill>
                  <a:schemeClr val="accent2"/>
                </a:solidFill>
                <a:latin typeface="+mj-lt"/>
              </a:defRPr>
            </a:lvl1pPr>
          </a:lstStyle>
          <a:p>
            <a:pPr lvl="0"/>
            <a:r>
              <a:rPr lang="en-US"/>
              <a:t>Title</a:t>
            </a:r>
          </a:p>
        </p:txBody>
      </p:sp>
      <p:sp>
        <p:nvSpPr>
          <p:cNvPr id="24" name="Slide Number Placeholder 5">
            <a:extLst>
              <a:ext uri="{FF2B5EF4-FFF2-40B4-BE49-F238E27FC236}">
                <a16:creationId xmlns:a16="http://schemas.microsoft.com/office/drawing/2014/main" id="{A26CA611-2B16-496C-8262-43FA6CF6FCEC}"/>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851454228"/>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ight titles">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360A106C-7E83-4E97-8AE0-90E2885456BF}"/>
              </a:ext>
            </a:extLst>
          </p:cNvPr>
          <p:cNvCxnSpPr>
            <a:cxnSpLocks/>
          </p:cNvCxnSpPr>
          <p:nvPr userDrawn="1"/>
        </p:nvCxnSpPr>
        <p:spPr bwMode="gray">
          <a:xfrm flipV="1">
            <a:off x="320675" y="2824162"/>
            <a:ext cx="8493125" cy="1"/>
          </a:xfrm>
          <a:prstGeom prst="line">
            <a:avLst/>
          </a:prstGeom>
          <a:ln>
            <a:gradFill flip="none" rotWithShape="1">
              <a:gsLst>
                <a:gs pos="0">
                  <a:schemeClr val="accent1">
                    <a:alpha val="0"/>
                  </a:schemeClr>
                </a:gs>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0A45B7-0313-483B-AE78-7E39674CD89A}"/>
              </a:ext>
            </a:extLst>
          </p:cNvPr>
          <p:cNvCxnSpPr/>
          <p:nvPr userDrawn="1"/>
        </p:nvCxnSpPr>
        <p:spPr bwMode="gray">
          <a:xfrm>
            <a:off x="2399194"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F9E84B-B0C7-4FEB-B8C8-B5137DF9BA2F}"/>
              </a:ext>
            </a:extLst>
          </p:cNvPr>
          <p:cNvCxnSpPr/>
          <p:nvPr userDrawn="1"/>
        </p:nvCxnSpPr>
        <p:spPr bwMode="gray">
          <a:xfrm>
            <a:off x="4562840"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6746778-1213-402F-A56D-B7A31D93C456}"/>
              </a:ext>
            </a:extLst>
          </p:cNvPr>
          <p:cNvCxnSpPr/>
          <p:nvPr userDrawn="1"/>
        </p:nvCxnSpPr>
        <p:spPr bwMode="gray">
          <a:xfrm>
            <a:off x="6726487"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2484321"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4647967"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gray">
          <a:xfrm>
            <a:off x="320675"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gray">
          <a:xfrm>
            <a:off x="2484322"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65" name="Text Placeholder 5">
            <a:extLst>
              <a:ext uri="{FF2B5EF4-FFF2-40B4-BE49-F238E27FC236}">
                <a16:creationId xmlns:a16="http://schemas.microsoft.com/office/drawing/2014/main" id="{0621D659-92B1-4C6E-BA9E-340B7DE5A15D}"/>
              </a:ext>
            </a:extLst>
          </p:cNvPr>
          <p:cNvSpPr>
            <a:spLocks noGrp="1"/>
          </p:cNvSpPr>
          <p:nvPr>
            <p:ph type="body" sz="quarter" idx="34" hasCustomPrompt="1"/>
          </p:nvPr>
        </p:nvSpPr>
        <p:spPr bwMode="gray">
          <a:xfrm>
            <a:off x="4647969"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28" name="Text Placeholder 5">
            <a:extLst>
              <a:ext uri="{FF2B5EF4-FFF2-40B4-BE49-F238E27FC236}">
                <a16:creationId xmlns:a16="http://schemas.microsoft.com/office/drawing/2014/main" id="{04D45D0F-ACD9-4F42-B26B-D669974F0A30}"/>
              </a:ext>
            </a:extLst>
          </p:cNvPr>
          <p:cNvSpPr>
            <a:spLocks noGrp="1"/>
          </p:cNvSpPr>
          <p:nvPr>
            <p:ph type="body" sz="quarter" idx="35" hasCustomPrompt="1"/>
          </p:nvPr>
        </p:nvSpPr>
        <p:spPr bwMode="gray">
          <a:xfrm>
            <a:off x="6811616"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31" name="Text Placeholder 5">
            <a:extLst>
              <a:ext uri="{FF2B5EF4-FFF2-40B4-BE49-F238E27FC236}">
                <a16:creationId xmlns:a16="http://schemas.microsoft.com/office/drawing/2014/main" id="{EC0D2291-4990-48EB-AB3C-41113664CF1A}"/>
              </a:ext>
            </a:extLst>
          </p:cNvPr>
          <p:cNvSpPr>
            <a:spLocks noGrp="1"/>
          </p:cNvSpPr>
          <p:nvPr>
            <p:ph type="body" sz="quarter" idx="36" hasCustomPrompt="1"/>
          </p:nvPr>
        </p:nvSpPr>
        <p:spPr bwMode="gray">
          <a:xfrm>
            <a:off x="6811616"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a:t>Text</a:t>
            </a:r>
          </a:p>
        </p:txBody>
      </p:sp>
      <p:sp>
        <p:nvSpPr>
          <p:cNvPr id="16" name="Slide Number Placeholder 5">
            <a:extLst>
              <a:ext uri="{FF2B5EF4-FFF2-40B4-BE49-F238E27FC236}">
                <a16:creationId xmlns:a16="http://schemas.microsoft.com/office/drawing/2014/main" id="{89EEAF6A-C2C4-4E6A-B7A0-447D944580E6}"/>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164479104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468077" cy="430887"/>
          </a:xfrm>
        </p:spPr>
        <p:txBody>
          <a:bodyPr wrap="none" lIns="0" tIns="0" rIns="0" bIns="0">
            <a:spAutoFit/>
          </a:bodyPr>
          <a:lstStyle>
            <a:lvl1pPr marL="0" indent="0">
              <a:buNone/>
              <a:defRPr sz="2800">
                <a:solidFill>
                  <a:schemeClr val="accent1"/>
                </a:solidFill>
                <a:latin typeface="+mj-lt"/>
              </a:defRPr>
            </a:lvl1pPr>
          </a:lstStyle>
          <a:p>
            <a:pPr lvl="0"/>
            <a:r>
              <a:rPr lang="en-US"/>
              <a:t>01.</a:t>
            </a:r>
          </a:p>
        </p:txBody>
      </p:sp>
      <p:grpSp>
        <p:nvGrpSpPr>
          <p:cNvPr id="11" name="Group 10">
            <a:extLst>
              <a:ext uri="{FF2B5EF4-FFF2-40B4-BE49-F238E27FC236}">
                <a16:creationId xmlns:a16="http://schemas.microsoft.com/office/drawing/2014/main" id="{C845FAF1-F041-48CD-A27E-2318C80FEE14}"/>
              </a:ext>
            </a:extLst>
          </p:cNvPr>
          <p:cNvGrpSpPr/>
          <p:nvPr userDrawn="1"/>
        </p:nvGrpSpPr>
        <p:grpSpPr bwMode="gray">
          <a:xfrm>
            <a:off x="4648200" y="699958"/>
            <a:ext cx="4007391" cy="3442714"/>
            <a:chOff x="6531873" y="1076325"/>
            <a:chExt cx="2283515" cy="1961747"/>
          </a:xfrm>
        </p:grpSpPr>
        <p:sp>
          <p:nvSpPr>
            <p:cNvPr id="12" name="Oval 11">
              <a:extLst>
                <a:ext uri="{FF2B5EF4-FFF2-40B4-BE49-F238E27FC236}">
                  <a16:creationId xmlns:a16="http://schemas.microsoft.com/office/drawing/2014/main" id="{6DFB59F3-B6F9-4201-8EBA-C5BFF3AC8E64}"/>
                </a:ext>
              </a:extLst>
            </p:cNvPr>
            <p:cNvSpPr/>
            <p:nvPr/>
          </p:nvSpPr>
          <p:spPr bwMode="gray">
            <a:xfrm>
              <a:off x="7320724" y="1076325"/>
              <a:ext cx="1494664" cy="1494664"/>
            </a:xfrm>
            <a:prstGeom prst="ellipse">
              <a:avLst/>
            </a:prstGeom>
            <a:gradFill flip="none" rotWithShape="1">
              <a:gsLst>
                <a:gs pos="0">
                  <a:schemeClr val="accent4"/>
                </a:gs>
                <a:gs pos="100000">
                  <a:schemeClr val="accent4">
                    <a:alpha val="700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1B0092C-A810-4877-ACCC-9DACCDF6D711}"/>
                </a:ext>
              </a:extLst>
            </p:cNvPr>
            <p:cNvSpPr/>
            <p:nvPr/>
          </p:nvSpPr>
          <p:spPr bwMode="gray">
            <a:xfrm>
              <a:off x="6531873" y="1543408"/>
              <a:ext cx="1494664" cy="1494664"/>
            </a:xfrm>
            <a:prstGeom prst="ellipse">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BBC279C8-0AC1-4152-A13A-BB32EFA76F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182680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54A2CECD-DF9C-46E7-8FF7-E521FE00101A}"/>
              </a:ext>
            </a:extLst>
          </p:cNvPr>
          <p:cNvGrpSpPr/>
          <p:nvPr userDrawn="1"/>
        </p:nvGrpSpPr>
        <p:grpSpPr bwMode="gray">
          <a:xfrm>
            <a:off x="4800600" y="666750"/>
            <a:ext cx="3576641" cy="3615332"/>
            <a:chOff x="-2814641" y="-2652717"/>
            <a:chExt cx="3962974" cy="4005844"/>
          </a:xfrm>
        </p:grpSpPr>
        <p:sp>
          <p:nvSpPr>
            <p:cNvPr id="27" name="Oval 26">
              <a:extLst>
                <a:ext uri="{FF2B5EF4-FFF2-40B4-BE49-F238E27FC236}">
                  <a16:creationId xmlns:a16="http://schemas.microsoft.com/office/drawing/2014/main" id="{122EBD42-E9BF-4D4B-A66A-6892393E54BC}"/>
                </a:ext>
              </a:extLst>
            </p:cNvPr>
            <p:cNvSpPr>
              <a:spLocks noChangeAspect="1"/>
            </p:cNvSpPr>
            <p:nvPr userDrawn="1"/>
          </p:nvSpPr>
          <p:spPr bwMode="gray">
            <a:xfrm>
              <a:off x="-2814641" y="-2097727"/>
              <a:ext cx="2386583" cy="2386584"/>
            </a:xfrm>
            <a:prstGeom prst="ellipse">
              <a:avLst/>
            </a:prstGeom>
            <a:gradFill flip="none" rotWithShape="1">
              <a:gsLst>
                <a:gs pos="57000">
                  <a:srgbClr val="A375FF">
                    <a:alpha val="11000"/>
                  </a:srgbClr>
                </a:gs>
                <a:gs pos="10000">
                  <a:schemeClr val="accent2"/>
                </a:gs>
                <a:gs pos="100000">
                  <a:schemeClr val="accent2">
                    <a:alpha val="0"/>
                  </a:schemeClr>
                </a:gs>
              </a:gsLst>
              <a:lin ang="4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1EC3E41-A8A2-4AC0-A47A-58D117B31C1E}"/>
                </a:ext>
              </a:extLst>
            </p:cNvPr>
            <p:cNvSpPr>
              <a:spLocks noChangeAspect="1"/>
            </p:cNvSpPr>
            <p:nvPr userDrawn="1"/>
          </p:nvSpPr>
          <p:spPr bwMode="gray">
            <a:xfrm>
              <a:off x="-1238250" y="-1592466"/>
              <a:ext cx="2386583" cy="2386584"/>
            </a:xfrm>
            <a:prstGeom prst="ellipse">
              <a:avLst/>
            </a:prstGeom>
            <a:gradFill flip="none" rotWithShape="1">
              <a:gsLst>
                <a:gs pos="61000">
                  <a:schemeClr val="accent5">
                    <a:alpha val="13000"/>
                  </a:schemeClr>
                </a:gs>
                <a:gs pos="8000">
                  <a:schemeClr val="accent5"/>
                </a:gs>
                <a:gs pos="77000">
                  <a:schemeClr val="accent5">
                    <a:alpha val="0"/>
                  </a:schemeClr>
                </a:gs>
              </a:gsLst>
              <a:lin ang="14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28237F5-8C88-4492-B905-87F177AB52C1}"/>
                </a:ext>
              </a:extLst>
            </p:cNvPr>
            <p:cNvSpPr>
              <a:spLocks noChangeAspect="1"/>
            </p:cNvSpPr>
            <p:nvPr userDrawn="1"/>
          </p:nvSpPr>
          <p:spPr bwMode="gray">
            <a:xfrm>
              <a:off x="-1776415" y="-2652717"/>
              <a:ext cx="2386583" cy="2386584"/>
            </a:xfrm>
            <a:prstGeom prst="ellipse">
              <a:avLst/>
            </a:prstGeom>
            <a:gradFill flip="none" rotWithShape="1">
              <a:gsLst>
                <a:gs pos="68000">
                  <a:srgbClr val="039BDA">
                    <a:alpha val="13000"/>
                  </a:srgbClr>
                </a:gs>
                <a:gs pos="0">
                  <a:schemeClr val="accent1"/>
                </a:gs>
                <a:gs pos="100000">
                  <a:schemeClr val="accent4">
                    <a:alpha val="0"/>
                  </a:schemeClr>
                </a:gs>
              </a:gsLst>
              <a:lin ang="9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8C512B5-5971-4523-AF98-6872DBD353D9}"/>
                </a:ext>
              </a:extLst>
            </p:cNvPr>
            <p:cNvSpPr>
              <a:spLocks noChangeAspect="1"/>
            </p:cNvSpPr>
            <p:nvPr userDrawn="1"/>
          </p:nvSpPr>
          <p:spPr bwMode="gray">
            <a:xfrm>
              <a:off x="-2276474" y="-1033457"/>
              <a:ext cx="2386583" cy="2386584"/>
            </a:xfrm>
            <a:prstGeom prst="ellipse">
              <a:avLst/>
            </a:prstGeom>
            <a:gradFill flip="none" rotWithShape="1">
              <a:gsLst>
                <a:gs pos="71000">
                  <a:srgbClr val="039BDA">
                    <a:alpha val="0"/>
                  </a:srgbClr>
                </a:gs>
                <a:gs pos="9000">
                  <a:schemeClr val="accent1"/>
                </a:gs>
                <a:gs pos="100000">
                  <a:schemeClr val="accent4">
                    <a:alpha val="0"/>
                  </a:schemeClr>
                </a:gs>
              </a:gsLst>
              <a:lin ang="19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a:t>02.</a:t>
            </a:r>
          </a:p>
        </p:txBody>
      </p:sp>
      <p:pic>
        <p:nvPicPr>
          <p:cNvPr id="10" name="Picture 9">
            <a:extLst>
              <a:ext uri="{FF2B5EF4-FFF2-40B4-BE49-F238E27FC236}">
                <a16:creationId xmlns:a16="http://schemas.microsoft.com/office/drawing/2014/main" id="{D55E7684-D9BD-4C8B-9620-A988694B3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9133583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a:t>03.</a:t>
            </a:r>
          </a:p>
        </p:txBody>
      </p:sp>
      <p:grpSp>
        <p:nvGrpSpPr>
          <p:cNvPr id="16" name="Group 15">
            <a:extLst>
              <a:ext uri="{FF2B5EF4-FFF2-40B4-BE49-F238E27FC236}">
                <a16:creationId xmlns:a16="http://schemas.microsoft.com/office/drawing/2014/main" id="{DD7A0416-BB17-4178-BEED-71440C5FC2EB}"/>
              </a:ext>
            </a:extLst>
          </p:cNvPr>
          <p:cNvGrpSpPr/>
          <p:nvPr userDrawn="1"/>
        </p:nvGrpSpPr>
        <p:grpSpPr bwMode="gray">
          <a:xfrm>
            <a:off x="4952999" y="895350"/>
            <a:ext cx="3438937" cy="3438939"/>
            <a:chOff x="-5257800" y="-4102097"/>
            <a:chExt cx="4014214" cy="4014216"/>
          </a:xfrm>
        </p:grpSpPr>
        <p:sp>
          <p:nvSpPr>
            <p:cNvPr id="17" name="Oval 16">
              <a:extLst>
                <a:ext uri="{FF2B5EF4-FFF2-40B4-BE49-F238E27FC236}">
                  <a16:creationId xmlns:a16="http://schemas.microsoft.com/office/drawing/2014/main" id="{D133F32E-7489-4D85-9DB1-AA02EE2F777C}"/>
                </a:ext>
              </a:extLst>
            </p:cNvPr>
            <p:cNvSpPr>
              <a:spLocks noChangeAspect="1"/>
            </p:cNvSpPr>
            <p:nvPr userDrawn="1"/>
          </p:nvSpPr>
          <p:spPr bwMode="gray">
            <a:xfrm>
              <a:off x="-5257800" y="-4102097"/>
              <a:ext cx="4014214" cy="4014216"/>
            </a:xfrm>
            <a:prstGeom prst="ellipse">
              <a:avLst/>
            </a:prstGeom>
            <a:gradFill flip="none" rotWithShape="1">
              <a:gsLst>
                <a:gs pos="68000">
                  <a:srgbClr val="039BDA">
                    <a:alpha val="13000"/>
                  </a:srgbClr>
                </a:gs>
                <a:gs pos="4000">
                  <a:schemeClr val="accent1"/>
                </a:gs>
                <a:gs pos="100000">
                  <a:schemeClr val="accent4">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8AD42C8-CC64-4745-A488-6851251CFCFF}"/>
                </a:ext>
              </a:extLst>
            </p:cNvPr>
            <p:cNvSpPr>
              <a:spLocks noChangeAspect="1"/>
            </p:cNvSpPr>
            <p:nvPr userDrawn="1"/>
          </p:nvSpPr>
          <p:spPr bwMode="gray">
            <a:xfrm>
              <a:off x="-4194009" y="-1974515"/>
              <a:ext cx="1883663" cy="1883664"/>
            </a:xfrm>
            <a:prstGeom prst="ellipse">
              <a:avLst/>
            </a:prstGeom>
            <a:gradFill flip="none" rotWithShape="1">
              <a:gsLst>
                <a:gs pos="68000">
                  <a:schemeClr val="accent3">
                    <a:alpha val="13000"/>
                  </a:schemeClr>
                </a:gs>
                <a:gs pos="8000">
                  <a:schemeClr val="accent3"/>
                </a:gs>
                <a:gs pos="100000">
                  <a:schemeClr val="accent4">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B6C8FEE2-1F1E-48D5-968B-BBCE8BD010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591773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500137" cy="430887"/>
          </a:xfrm>
        </p:spPr>
        <p:txBody>
          <a:bodyPr wrap="none" lIns="0" tIns="0" rIns="0" bIns="0">
            <a:spAutoFit/>
          </a:bodyPr>
          <a:lstStyle>
            <a:lvl1pPr marL="0" indent="0">
              <a:buNone/>
              <a:defRPr sz="2800">
                <a:solidFill>
                  <a:schemeClr val="accent1"/>
                </a:solidFill>
                <a:latin typeface="+mj-lt"/>
              </a:defRPr>
            </a:lvl1pPr>
          </a:lstStyle>
          <a:p>
            <a:pPr lvl="0"/>
            <a:r>
              <a:rPr lang="en-US"/>
              <a:t>04.</a:t>
            </a:r>
          </a:p>
        </p:txBody>
      </p:sp>
      <p:grpSp>
        <p:nvGrpSpPr>
          <p:cNvPr id="31" name="Group 30">
            <a:extLst>
              <a:ext uri="{FF2B5EF4-FFF2-40B4-BE49-F238E27FC236}">
                <a16:creationId xmlns:a16="http://schemas.microsoft.com/office/drawing/2014/main" id="{0F917BC2-54E8-44A9-AA9B-4A2B73AF7764}"/>
              </a:ext>
            </a:extLst>
          </p:cNvPr>
          <p:cNvGrpSpPr/>
          <p:nvPr userDrawn="1"/>
        </p:nvGrpSpPr>
        <p:grpSpPr bwMode="gray">
          <a:xfrm>
            <a:off x="5140043" y="742950"/>
            <a:ext cx="3396321" cy="3435209"/>
            <a:chOff x="-2781243" y="-2005012"/>
            <a:chExt cx="3959798" cy="4005137"/>
          </a:xfrm>
        </p:grpSpPr>
        <p:sp>
          <p:nvSpPr>
            <p:cNvPr id="32" name="Oval 31">
              <a:extLst>
                <a:ext uri="{FF2B5EF4-FFF2-40B4-BE49-F238E27FC236}">
                  <a16:creationId xmlns:a16="http://schemas.microsoft.com/office/drawing/2014/main" id="{C30AD142-7098-461B-85A9-A1E16D31100B}"/>
                </a:ext>
              </a:extLst>
            </p:cNvPr>
            <p:cNvSpPr>
              <a:spLocks noChangeAspect="1"/>
            </p:cNvSpPr>
            <p:nvPr userDrawn="1"/>
          </p:nvSpPr>
          <p:spPr bwMode="gray">
            <a:xfrm>
              <a:off x="-1457326" y="-2000251"/>
              <a:ext cx="2624327" cy="2624328"/>
            </a:xfrm>
            <a:prstGeom prst="ellipse">
              <a:avLst/>
            </a:prstGeom>
            <a:gradFill flip="none" rotWithShape="1">
              <a:gsLst>
                <a:gs pos="58000">
                  <a:srgbClr val="039BDA">
                    <a:alpha val="23000"/>
                  </a:srgbClr>
                </a:gs>
                <a:gs pos="9000">
                  <a:schemeClr val="accent1"/>
                </a:gs>
                <a:gs pos="83000">
                  <a:schemeClr val="accent4">
                    <a:alpha val="0"/>
                  </a:schemeClr>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FD5B55E-4588-4C08-A905-27C2B55E54FF}"/>
                </a:ext>
              </a:extLst>
            </p:cNvPr>
            <p:cNvSpPr>
              <a:spLocks noChangeAspect="1"/>
            </p:cNvSpPr>
            <p:nvPr userDrawn="1"/>
          </p:nvSpPr>
          <p:spPr bwMode="gray">
            <a:xfrm>
              <a:off x="-1491492" y="-669923"/>
              <a:ext cx="2670047" cy="2670048"/>
            </a:xfrm>
            <a:prstGeom prst="ellipse">
              <a:avLst/>
            </a:prstGeom>
            <a:gradFill flip="none" rotWithShape="1">
              <a:gsLst>
                <a:gs pos="60000">
                  <a:srgbClr val="A375FF">
                    <a:alpha val="17000"/>
                  </a:srgbClr>
                </a:gs>
                <a:gs pos="0">
                  <a:schemeClr val="accent2"/>
                </a:gs>
                <a:gs pos="100000">
                  <a:schemeClr val="accent2">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638349-1DC9-4614-A504-CDD562A384A2}"/>
                </a:ext>
              </a:extLst>
            </p:cNvPr>
            <p:cNvSpPr>
              <a:spLocks noChangeAspect="1"/>
            </p:cNvSpPr>
            <p:nvPr userDrawn="1"/>
          </p:nvSpPr>
          <p:spPr bwMode="gray">
            <a:xfrm>
              <a:off x="-2781243" y="-2005012"/>
              <a:ext cx="2670047" cy="2670048"/>
            </a:xfrm>
            <a:prstGeom prst="ellipse">
              <a:avLst/>
            </a:prstGeom>
            <a:gradFill flip="none" rotWithShape="1">
              <a:gsLst>
                <a:gs pos="60000">
                  <a:srgbClr val="A375FF">
                    <a:alpha val="11000"/>
                  </a:srgbClr>
                </a:gs>
                <a:gs pos="6000">
                  <a:schemeClr val="accent2"/>
                </a:gs>
                <a:gs pos="100000">
                  <a:schemeClr val="accent2">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32AE39D-6D82-4EF2-ABB6-EAC0DDA405BA}"/>
                </a:ext>
              </a:extLst>
            </p:cNvPr>
            <p:cNvSpPr>
              <a:spLocks noChangeAspect="1"/>
            </p:cNvSpPr>
            <p:nvPr userDrawn="1"/>
          </p:nvSpPr>
          <p:spPr bwMode="gray">
            <a:xfrm>
              <a:off x="-2781243" y="-644520"/>
              <a:ext cx="2624327" cy="2624328"/>
            </a:xfrm>
            <a:prstGeom prst="ellipse">
              <a:avLst/>
            </a:prstGeom>
            <a:gradFill flip="none" rotWithShape="1">
              <a:gsLst>
                <a:gs pos="58000">
                  <a:schemeClr val="accent4">
                    <a:alpha val="13000"/>
                  </a:schemeClr>
                </a:gs>
                <a:gs pos="0">
                  <a:schemeClr val="accent4"/>
                </a:gs>
                <a:gs pos="100000">
                  <a:schemeClr val="accent4">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2B704B7-94AA-4610-A074-E217163FEFBE}"/>
                </a:ext>
              </a:extLst>
            </p:cNvPr>
            <p:cNvSpPr/>
            <p:nvPr userDrawn="1"/>
          </p:nvSpPr>
          <p:spPr bwMode="gray">
            <a:xfrm>
              <a:off x="-1459706" y="-669132"/>
              <a:ext cx="1316831" cy="133588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D2EBEECB-602B-4773-97C9-1401B9D84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41934224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a:t>05.</a:t>
            </a:r>
          </a:p>
        </p:txBody>
      </p:sp>
      <p:grpSp>
        <p:nvGrpSpPr>
          <p:cNvPr id="11" name="Group 10">
            <a:extLst>
              <a:ext uri="{FF2B5EF4-FFF2-40B4-BE49-F238E27FC236}">
                <a16:creationId xmlns:a16="http://schemas.microsoft.com/office/drawing/2014/main" id="{840C9F1E-DE8F-4F19-980C-CEDA0F6A5E10}"/>
              </a:ext>
            </a:extLst>
          </p:cNvPr>
          <p:cNvGrpSpPr/>
          <p:nvPr userDrawn="1"/>
        </p:nvGrpSpPr>
        <p:grpSpPr bwMode="gray">
          <a:xfrm>
            <a:off x="5477608" y="764290"/>
            <a:ext cx="2987219" cy="3281240"/>
            <a:chOff x="-4073526" y="-2951353"/>
            <a:chExt cx="3639311" cy="3997516"/>
          </a:xfrm>
        </p:grpSpPr>
        <p:sp>
          <p:nvSpPr>
            <p:cNvPr id="12" name="Oval 11">
              <a:extLst>
                <a:ext uri="{FF2B5EF4-FFF2-40B4-BE49-F238E27FC236}">
                  <a16:creationId xmlns:a16="http://schemas.microsoft.com/office/drawing/2014/main" id="{B230C868-ECB0-45C6-9882-DA9EB1E444AC}"/>
                </a:ext>
              </a:extLst>
            </p:cNvPr>
            <p:cNvSpPr>
              <a:spLocks noChangeAspect="1"/>
            </p:cNvSpPr>
            <p:nvPr userDrawn="1"/>
          </p:nvSpPr>
          <p:spPr bwMode="gray">
            <a:xfrm>
              <a:off x="-4073526" y="-2951353"/>
              <a:ext cx="3639311" cy="3639312"/>
            </a:xfrm>
            <a:prstGeom prst="ellipse">
              <a:avLst/>
            </a:prstGeom>
            <a:gradFill flip="none" rotWithShape="1">
              <a:gsLst>
                <a:gs pos="58000">
                  <a:schemeClr val="accent3">
                    <a:alpha val="24000"/>
                  </a:schemeClr>
                </a:gs>
                <a:gs pos="9000">
                  <a:schemeClr val="accent3">
                    <a:alpha val="85000"/>
                  </a:schemeClr>
                </a:gs>
                <a:gs pos="100000">
                  <a:schemeClr val="accent3">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4CF372-22D1-4229-B419-BF1E425D6447}"/>
                </a:ext>
              </a:extLst>
            </p:cNvPr>
            <p:cNvSpPr/>
            <p:nvPr userDrawn="1"/>
          </p:nvSpPr>
          <p:spPr bwMode="gray">
            <a:xfrm>
              <a:off x="-2069935" y="-1023938"/>
              <a:ext cx="1630599" cy="2070101"/>
            </a:xfrm>
            <a:prstGeom prst="rect">
              <a:avLst/>
            </a:prstGeom>
            <a:gradFill flip="none" rotWithShape="1">
              <a:gsLst>
                <a:gs pos="0">
                  <a:schemeClr val="accent1"/>
                </a:gs>
                <a:gs pos="39000">
                  <a:schemeClr val="accent1">
                    <a:alpha val="48000"/>
                  </a:schemeClr>
                </a:gs>
                <a:gs pos="100000">
                  <a:schemeClr val="accent1">
                    <a:alpha val="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Rectangle 13">
              <a:extLst>
                <a:ext uri="{FF2B5EF4-FFF2-40B4-BE49-F238E27FC236}">
                  <a16:creationId xmlns:a16="http://schemas.microsoft.com/office/drawing/2014/main" id="{58BFB3B5-A5DD-47E5-B1C4-A55BE95D9BB2}"/>
                </a:ext>
              </a:extLst>
            </p:cNvPr>
            <p:cNvSpPr/>
            <p:nvPr userDrawn="1"/>
          </p:nvSpPr>
          <p:spPr bwMode="gray">
            <a:xfrm>
              <a:off x="-3702050" y="-47625"/>
              <a:ext cx="1630599" cy="1093788"/>
            </a:xfrm>
            <a:prstGeom prst="rect">
              <a:avLst/>
            </a:prstGeom>
            <a:gradFill flip="none" rotWithShape="1">
              <a:gsLst>
                <a:gs pos="0">
                  <a:schemeClr val="accent2"/>
                </a:gs>
                <a:gs pos="44200">
                  <a:srgbClr val="A375FF">
                    <a:alpha val="42000"/>
                  </a:srgbClr>
                </a:gs>
                <a:gs pos="100000">
                  <a:schemeClr val="accent2">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D143F05-7946-40E0-B5B1-887E01A3BA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20722515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 6">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516167" cy="430887"/>
          </a:xfrm>
        </p:spPr>
        <p:txBody>
          <a:bodyPr wrap="none" lIns="0" tIns="0" rIns="0" bIns="0">
            <a:spAutoFit/>
          </a:bodyPr>
          <a:lstStyle>
            <a:lvl1pPr marL="0" indent="0">
              <a:buNone/>
              <a:defRPr sz="2800">
                <a:solidFill>
                  <a:schemeClr val="accent1"/>
                </a:solidFill>
                <a:latin typeface="+mj-lt"/>
              </a:defRPr>
            </a:lvl1pPr>
          </a:lstStyle>
          <a:p>
            <a:pPr lvl="0"/>
            <a:r>
              <a:rPr lang="en-US"/>
              <a:t>06.</a:t>
            </a:r>
          </a:p>
        </p:txBody>
      </p:sp>
      <p:grpSp>
        <p:nvGrpSpPr>
          <p:cNvPr id="30" name="Group 29">
            <a:extLst>
              <a:ext uri="{FF2B5EF4-FFF2-40B4-BE49-F238E27FC236}">
                <a16:creationId xmlns:a16="http://schemas.microsoft.com/office/drawing/2014/main" id="{CFCDA7BC-E91B-47AC-82B0-95CCC7AF36A2}"/>
              </a:ext>
            </a:extLst>
          </p:cNvPr>
          <p:cNvGrpSpPr/>
          <p:nvPr userDrawn="1"/>
        </p:nvGrpSpPr>
        <p:grpSpPr bwMode="gray">
          <a:xfrm>
            <a:off x="5181600" y="722577"/>
            <a:ext cx="3273419" cy="3551249"/>
            <a:chOff x="1423648" y="-3821905"/>
            <a:chExt cx="4008014" cy="4348193"/>
          </a:xfrm>
        </p:grpSpPr>
        <p:sp>
          <p:nvSpPr>
            <p:cNvPr id="16" name="Oval 15">
              <a:extLst>
                <a:ext uri="{FF2B5EF4-FFF2-40B4-BE49-F238E27FC236}">
                  <a16:creationId xmlns:a16="http://schemas.microsoft.com/office/drawing/2014/main" id="{8DA32B86-52B9-4EEF-98F8-2BE593479384}"/>
                </a:ext>
              </a:extLst>
            </p:cNvPr>
            <p:cNvSpPr>
              <a:spLocks noChangeAspect="1"/>
            </p:cNvSpPr>
            <p:nvPr userDrawn="1"/>
          </p:nvSpPr>
          <p:spPr bwMode="gray">
            <a:xfrm>
              <a:off x="2505075" y="-3821905"/>
              <a:ext cx="1847087" cy="1847088"/>
            </a:xfrm>
            <a:prstGeom prst="ellipse">
              <a:avLst/>
            </a:prstGeom>
            <a:gradFill flip="none" rotWithShape="1">
              <a:gsLst>
                <a:gs pos="45000">
                  <a:srgbClr val="039BDA">
                    <a:alpha val="32000"/>
                  </a:srgbClr>
                </a:gs>
                <a:gs pos="0">
                  <a:schemeClr val="accent1"/>
                </a:gs>
                <a:gs pos="92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4E7FA8B-B146-4238-AC39-F199850FB0A0}"/>
                </a:ext>
              </a:extLst>
            </p:cNvPr>
            <p:cNvSpPr>
              <a:spLocks noChangeAspect="1"/>
            </p:cNvSpPr>
            <p:nvPr userDrawn="1"/>
          </p:nvSpPr>
          <p:spPr bwMode="gray">
            <a:xfrm>
              <a:off x="3584575" y="-3195637"/>
              <a:ext cx="1847087" cy="1847088"/>
            </a:xfrm>
            <a:prstGeom prst="ellipse">
              <a:avLst/>
            </a:prstGeom>
            <a:gradFill flip="none" rotWithShape="1">
              <a:gsLst>
                <a:gs pos="45000">
                  <a:schemeClr val="accent5">
                    <a:alpha val="39000"/>
                  </a:schemeClr>
                </a:gs>
                <a:gs pos="0">
                  <a:schemeClr val="accent5"/>
                </a:gs>
                <a:gs pos="92000">
                  <a:schemeClr val="accent5">
                    <a:alpha val="0"/>
                  </a:schemeClr>
                </a:gs>
              </a:gsLst>
              <a:lin ang="10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599D2D1-62F5-491D-9347-B31E3AA1CA20}"/>
                </a:ext>
              </a:extLst>
            </p:cNvPr>
            <p:cNvSpPr>
              <a:spLocks noChangeAspect="1"/>
            </p:cNvSpPr>
            <p:nvPr userDrawn="1"/>
          </p:nvSpPr>
          <p:spPr bwMode="gray">
            <a:xfrm>
              <a:off x="3584575" y="-1951037"/>
              <a:ext cx="1847087" cy="1847088"/>
            </a:xfrm>
            <a:prstGeom prst="ellipse">
              <a:avLst/>
            </a:prstGeom>
            <a:gradFill flip="none" rotWithShape="1">
              <a:gsLst>
                <a:gs pos="56000">
                  <a:srgbClr val="039BDA">
                    <a:alpha val="32000"/>
                  </a:srgbClr>
                </a:gs>
                <a:gs pos="0">
                  <a:schemeClr val="accent1"/>
                </a:gs>
                <a:gs pos="92000">
                  <a:schemeClr val="accent1">
                    <a:alpha val="0"/>
                  </a:schemeClr>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84B9C3A-2679-43C8-993F-D3452B8FAE81}"/>
                </a:ext>
              </a:extLst>
            </p:cNvPr>
            <p:cNvSpPr>
              <a:spLocks noChangeAspect="1"/>
            </p:cNvSpPr>
            <p:nvPr userDrawn="1"/>
          </p:nvSpPr>
          <p:spPr bwMode="gray">
            <a:xfrm>
              <a:off x="2505075" y="-1320800"/>
              <a:ext cx="1847087" cy="1847088"/>
            </a:xfrm>
            <a:prstGeom prst="ellipse">
              <a:avLst/>
            </a:prstGeom>
            <a:gradFill flip="none" rotWithShape="1">
              <a:gsLst>
                <a:gs pos="56000">
                  <a:schemeClr val="accent3">
                    <a:alpha val="23000"/>
                  </a:schemeClr>
                </a:gs>
                <a:gs pos="0">
                  <a:schemeClr val="accent3"/>
                </a:gs>
                <a:gs pos="92000">
                  <a:schemeClr val="accent3">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337773-2949-4E4C-ACB7-A18ABF111BEF}"/>
                </a:ext>
              </a:extLst>
            </p:cNvPr>
            <p:cNvSpPr>
              <a:spLocks noChangeAspect="1"/>
            </p:cNvSpPr>
            <p:nvPr userDrawn="1"/>
          </p:nvSpPr>
          <p:spPr bwMode="gray">
            <a:xfrm>
              <a:off x="1423648" y="-1951037"/>
              <a:ext cx="1847087" cy="1847088"/>
            </a:xfrm>
            <a:prstGeom prst="ellipse">
              <a:avLst/>
            </a:prstGeom>
            <a:gradFill flip="none" rotWithShape="1">
              <a:gsLst>
                <a:gs pos="56000">
                  <a:srgbClr val="039BDA">
                    <a:alpha val="32000"/>
                  </a:srgbClr>
                </a:gs>
                <a:gs pos="0">
                  <a:schemeClr val="accent1"/>
                </a:gs>
                <a:gs pos="92000">
                  <a:schemeClr val="accent1">
                    <a:alpha val="0"/>
                  </a:schemeClr>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4961035-5969-4795-B572-023EA7F86EF2}"/>
                </a:ext>
              </a:extLst>
            </p:cNvPr>
            <p:cNvSpPr>
              <a:spLocks noChangeAspect="1"/>
            </p:cNvSpPr>
            <p:nvPr userDrawn="1"/>
          </p:nvSpPr>
          <p:spPr bwMode="gray">
            <a:xfrm>
              <a:off x="1423648" y="-3195637"/>
              <a:ext cx="1847087" cy="1847088"/>
            </a:xfrm>
            <a:prstGeom prst="ellipse">
              <a:avLst/>
            </a:prstGeom>
            <a:gradFill flip="none" rotWithShape="1">
              <a:gsLst>
                <a:gs pos="56000">
                  <a:schemeClr val="accent3">
                    <a:alpha val="23000"/>
                  </a:schemeClr>
                </a:gs>
                <a:gs pos="0">
                  <a:schemeClr val="accent3"/>
                </a:gs>
                <a:gs pos="92000">
                  <a:schemeClr val="accent3">
                    <a:alpha val="0"/>
                  </a:scheme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E324DF48-8C4E-4840-A606-AB37B0E49D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13549722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0C4FFE-CBEE-4906-9823-4164ADEA4911}"/>
              </a:ext>
            </a:extLst>
          </p:cNvPr>
          <p:cNvSpPr/>
          <p:nvPr userDrawn="1"/>
        </p:nvSpPr>
        <p:spPr bwMode="gray">
          <a:xfrm>
            <a:off x="0" y="0"/>
            <a:ext cx="9144000" cy="5143500"/>
          </a:xfrm>
          <a:prstGeom prst="rect">
            <a:avLst/>
          </a:prstGeom>
          <a:gradFill flip="none" rotWithShape="1">
            <a:gsLst>
              <a:gs pos="47000">
                <a:schemeClr val="bg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2209801" y="1885951"/>
            <a:ext cx="4724400" cy="905740"/>
          </a:xfrm>
        </p:spPr>
        <p:txBody>
          <a:bodyPr lIns="0" tIns="0" rIns="0" bIns="0" anchor="ctr">
            <a:noAutofit/>
          </a:bodyPr>
          <a:lstStyle>
            <a:lvl1pPr marL="0" indent="0" algn="ctr">
              <a:buNone/>
              <a:defRPr sz="2800">
                <a:latin typeface="+mj-lt"/>
              </a:defRPr>
            </a:lvl1pPr>
          </a:lstStyle>
          <a:p>
            <a:pPr lvl="0"/>
            <a:r>
              <a:rPr lang="en-US"/>
              <a:t>Questions</a:t>
            </a:r>
          </a:p>
        </p:txBody>
      </p:sp>
      <p:sp>
        <p:nvSpPr>
          <p:cNvPr id="4" name="Slide Number Placeholder 5">
            <a:extLst>
              <a:ext uri="{FF2B5EF4-FFF2-40B4-BE49-F238E27FC236}">
                <a16:creationId xmlns:a16="http://schemas.microsoft.com/office/drawing/2014/main" id="{3640CA33-215E-439C-823C-7B54B101671D}"/>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10442094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23" name="Picture 22" descr="Logo, company name&#10;&#10;Description automatically generated">
            <a:extLst>
              <a:ext uri="{FF2B5EF4-FFF2-40B4-BE49-F238E27FC236}">
                <a16:creationId xmlns:a16="http://schemas.microsoft.com/office/drawing/2014/main" id="{8CF4D193-5FED-4C74-B2F8-EF074AA2C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24400" y="386861"/>
            <a:ext cx="4072196" cy="4071101"/>
          </a:xfrm>
          <a:prstGeom prst="rect">
            <a:avLst/>
          </a:prstGeom>
        </p:spPr>
      </p:pic>
      <p:sp>
        <p:nvSpPr>
          <p:cNvPr id="7" name="AddNotifier#1"/>
          <p:cNvSpPr txBox="1">
            <a:spLocks noChangeArrowheads="1"/>
          </p:cNvSpPr>
          <p:nvPr userDrawn="1"/>
        </p:nvSpPr>
        <p:spPr bwMode="gray">
          <a:xfrm>
            <a:off x="234016" y="3867150"/>
            <a:ext cx="3055284" cy="4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baseline="0">
                <a:solidFill>
                  <a:schemeClr val="tx1"/>
                </a:solidFill>
                <a:latin typeface="Raleway Light" pitchFamily="2" charset="0"/>
                <a:ea typeface="Verdana" pitchFamily="34" charset="0"/>
                <a:cs typeface="Verdana" pitchFamily="34" charset="0"/>
              </a:rPr>
              <a:t>Atos, the Atos logo, </a:t>
            </a:r>
            <a:r>
              <a:rPr lang="en-US" sz="600" kern="1200" baseline="0" err="1">
                <a:solidFill>
                  <a:schemeClr val="tx1"/>
                </a:solidFill>
                <a:latin typeface="Raleway Light" pitchFamily="2" charset="0"/>
                <a:ea typeface="Verdana" pitchFamily="34" charset="0"/>
                <a:cs typeface="Verdana" pitchFamily="34" charset="0"/>
              </a:rPr>
              <a:t>Atos|Syntel</a:t>
            </a:r>
            <a:r>
              <a:rPr lang="en-US" sz="600" kern="1200" baseline="0">
                <a:solidFill>
                  <a:schemeClr val="tx1"/>
                </a:solidFill>
                <a:latin typeface="Raleway Light" pitchFamily="2" charset="0"/>
                <a:ea typeface="Verdana" pitchFamily="34" charset="0"/>
                <a:cs typeface="Verdana" pitchFamily="34" charset="0"/>
              </a:rPr>
              <a:t> are registered trademarks of the Atos group.  </a:t>
            </a:r>
            <a:br>
              <a:rPr lang="en-US" sz="600" kern="1200" baseline="0">
                <a:solidFill>
                  <a:schemeClr val="tx1"/>
                </a:solidFill>
                <a:latin typeface="Raleway Light" pitchFamily="2" charset="0"/>
                <a:ea typeface="Verdana" pitchFamily="34" charset="0"/>
                <a:cs typeface="Verdana" pitchFamily="34" charset="0"/>
              </a:rPr>
            </a:br>
            <a:r>
              <a:rPr lang="en-US" sz="600" kern="1200" baseline="0">
                <a:solidFill>
                  <a:schemeClr val="tx1"/>
                </a:solidFill>
                <a:latin typeface="Raleway Light" pitchFamily="2" charset="0"/>
                <a:ea typeface="Verdana" pitchFamily="34" charset="0"/>
                <a:cs typeface="Verdana" pitchFamily="34" charset="0"/>
              </a:rPr>
              <a:t>June 2021. © 2021 Atos. Confidential information owned by Atos, to be used by the recipient only. This document, or any part of it, may not be reproduced, copied, circulated and/or distributed nor quoted without prior written approval from Atos.</a:t>
            </a:r>
          </a:p>
        </p:txBody>
      </p:sp>
      <p:sp>
        <p:nvSpPr>
          <p:cNvPr id="8" name="Title 1">
            <a:extLst>
              <a:ext uri="{FF2B5EF4-FFF2-40B4-BE49-F238E27FC236}">
                <a16:creationId xmlns:a16="http://schemas.microsoft.com/office/drawing/2014/main" id="{86B184E1-4C6D-46A1-95DB-5392215EAC60}"/>
              </a:ext>
            </a:extLst>
          </p:cNvPr>
          <p:cNvSpPr>
            <a:spLocks noGrp="1"/>
          </p:cNvSpPr>
          <p:nvPr>
            <p:ph type="ctrTitle" hasCustomPrompt="1"/>
          </p:nvPr>
        </p:nvSpPr>
        <p:spPr bwMode="gray">
          <a:xfrm>
            <a:off x="327679" y="1657351"/>
            <a:ext cx="4114800" cy="763732"/>
          </a:xfrm>
          <a:prstGeom prst="rect">
            <a:avLst/>
          </a:prstGeom>
        </p:spPr>
        <p:txBody>
          <a:bodyPr wrap="none" lIns="0" tIns="0" rIns="0" bIns="0" anchor="ctr" anchorCtr="0">
            <a:noAutofit/>
          </a:bodyPr>
          <a:lstStyle>
            <a:lvl1pPr>
              <a:defRPr sz="4000" b="0" baseline="0">
                <a:solidFill>
                  <a:schemeClr val="tx1"/>
                </a:solidFill>
                <a:latin typeface="Raleway SemiBold" pitchFamily="2" charset="0"/>
                <a:ea typeface="Verdana" pitchFamily="34" charset="0"/>
                <a:cs typeface="Verdana" pitchFamily="34" charset="0"/>
              </a:defRPr>
            </a:lvl1pPr>
          </a:lstStyle>
          <a:p>
            <a:r>
              <a:rPr lang="en-NL"/>
              <a:t>Thank you</a:t>
            </a:r>
            <a:endParaRPr lang="nl-NL"/>
          </a:p>
        </p:txBody>
      </p:sp>
      <p:sp>
        <p:nvSpPr>
          <p:cNvPr id="10" name="Text Placeholder 2">
            <a:extLst>
              <a:ext uri="{FF2B5EF4-FFF2-40B4-BE49-F238E27FC236}">
                <a16:creationId xmlns:a16="http://schemas.microsoft.com/office/drawing/2014/main" id="{FF96E0D4-918A-4FAB-9997-756286E3C96F}"/>
              </a:ext>
            </a:extLst>
          </p:cNvPr>
          <p:cNvSpPr>
            <a:spLocks noGrp="1"/>
          </p:cNvSpPr>
          <p:nvPr>
            <p:ph type="body" sz="quarter" idx="10"/>
          </p:nvPr>
        </p:nvSpPr>
        <p:spPr bwMode="gray">
          <a:xfrm>
            <a:off x="327677" y="2540976"/>
            <a:ext cx="4114800" cy="1097280"/>
          </a:xfrm>
        </p:spPr>
        <p:txBody>
          <a:bodyPr wrap="none" lIns="0" tIns="0" rIns="0" bIns="0">
            <a:noAutofit/>
          </a:bodyPr>
          <a:lstStyle>
            <a:lvl1pPr marL="0" indent="0">
              <a:spcAft>
                <a:spcPts val="0"/>
              </a:spcAft>
              <a:buNone/>
              <a:defRPr sz="1200">
                <a:solidFill>
                  <a:schemeClr val="accent1"/>
                </a:solidFill>
                <a:latin typeface="Raleway Medium" pitchFamily="2" charset="0"/>
              </a:defRPr>
            </a:lvl1pPr>
            <a:lvl2pPr marL="164592" indent="0">
              <a:buNone/>
              <a:defRPr>
                <a:solidFill>
                  <a:schemeClr val="accent1"/>
                </a:solidFill>
                <a:latin typeface="Raleway Medium" pitchFamily="2" charset="0"/>
              </a:defRPr>
            </a:lvl2pPr>
            <a:lvl3pPr marL="329184" indent="0">
              <a:buNone/>
              <a:defRPr>
                <a:solidFill>
                  <a:schemeClr val="accent1"/>
                </a:solidFill>
                <a:latin typeface="Raleway Medium" pitchFamily="2" charset="0"/>
              </a:defRPr>
            </a:lvl3pPr>
            <a:lvl4pPr marL="493776" indent="0">
              <a:buNone/>
              <a:defRPr>
                <a:solidFill>
                  <a:schemeClr val="accent1"/>
                </a:solidFill>
                <a:latin typeface="Raleway Medium" pitchFamily="2" charset="0"/>
              </a:defRPr>
            </a:lvl4pPr>
            <a:lvl5pPr marL="1080000" indent="0">
              <a:buNone/>
              <a:defRPr>
                <a:solidFill>
                  <a:schemeClr val="accent1"/>
                </a:solidFill>
                <a:latin typeface="Raleway Medium" pitchFamily="2" charset="0"/>
              </a:defRPr>
            </a:lvl5pPr>
          </a:lstStyle>
          <a:p>
            <a:pPr lvl="0"/>
            <a:r>
              <a:rPr lang="en-US"/>
              <a:t>Click to edit Master text styles</a:t>
            </a:r>
          </a:p>
        </p:txBody>
      </p:sp>
      <p:sp>
        <p:nvSpPr>
          <p:cNvPr id="11" name="AddClassification">
            <a:extLst>
              <a:ext uri="{FF2B5EF4-FFF2-40B4-BE49-F238E27FC236}">
                <a16:creationId xmlns:a16="http://schemas.microsoft.com/office/drawing/2014/main" id="{4CA3B924-5A8F-4360-80E0-7160E1409037}"/>
              </a:ext>
            </a:extLst>
          </p:cNvPr>
          <p:cNvSpPr txBox="1">
            <a:spLocks noChangeArrowheads="1"/>
          </p:cNvSpPr>
          <p:nvPr userDrawn="1"/>
        </p:nvSpPr>
        <p:spPr bwMode="gray">
          <a:xfrm>
            <a:off x="4427728" y="4802144"/>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a:solidFill>
                  <a:schemeClr val="tx1"/>
                </a:solidFill>
                <a:latin typeface="Raleway Medium" pitchFamily="2" charset="0"/>
                <a:ea typeface="Verdana" pitchFamily="34" charset="0"/>
                <a:cs typeface="Verdana" pitchFamily="34" charset="0"/>
              </a:rPr>
              <a:t>© Atos</a:t>
            </a:r>
          </a:p>
        </p:txBody>
      </p:sp>
      <p:pic>
        <p:nvPicPr>
          <p:cNvPr id="12" name="Picture 11">
            <a:extLst>
              <a:ext uri="{FF2B5EF4-FFF2-40B4-BE49-F238E27FC236}">
                <a16:creationId xmlns:a16="http://schemas.microsoft.com/office/drawing/2014/main" id="{5DD00D2A-AC24-465C-A5DE-2D256C6577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28538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x 3 Table form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12" name="Text Placeholder 4">
            <a:extLst>
              <a:ext uri="{FF2B5EF4-FFF2-40B4-BE49-F238E27FC236}">
                <a16:creationId xmlns:a16="http://schemas.microsoft.com/office/drawing/2014/main" id="{20E81642-44FE-49E3-9BF9-79C2AC852D3A}"/>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13" name="Rectangle: Rounded Corners 12">
            <a:extLst>
              <a:ext uri="{FF2B5EF4-FFF2-40B4-BE49-F238E27FC236}">
                <a16:creationId xmlns:a16="http://schemas.microsoft.com/office/drawing/2014/main" id="{0AAC43FA-2C17-4310-975D-9F2CC8E8A130}"/>
              </a:ext>
            </a:extLst>
          </p:cNvPr>
          <p:cNvSpPr/>
          <p:nvPr userDrawn="1"/>
        </p:nvSpPr>
        <p:spPr bwMode="invGray">
          <a:xfrm>
            <a:off x="323850" y="1748900"/>
            <a:ext cx="2383839" cy="825623"/>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schemeClr val="tx1"/>
              </a:solidFill>
              <a:latin typeface="+mj-lt"/>
            </a:endParaRPr>
          </a:p>
        </p:txBody>
      </p:sp>
      <p:sp>
        <p:nvSpPr>
          <p:cNvPr id="14" name="Rectangle: Rounded Corners 13">
            <a:extLst>
              <a:ext uri="{FF2B5EF4-FFF2-40B4-BE49-F238E27FC236}">
                <a16:creationId xmlns:a16="http://schemas.microsoft.com/office/drawing/2014/main" id="{EA29D3CB-04E1-4254-96D2-04A5B8CB64A8}"/>
              </a:ext>
            </a:extLst>
          </p:cNvPr>
          <p:cNvSpPr/>
          <p:nvPr userDrawn="1"/>
        </p:nvSpPr>
        <p:spPr bwMode="invGray">
          <a:xfrm>
            <a:off x="323850" y="2747639"/>
            <a:ext cx="2383839" cy="825623"/>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schemeClr val="tx1"/>
              </a:solidFill>
              <a:latin typeface="+mj-lt"/>
            </a:endParaRPr>
          </a:p>
        </p:txBody>
      </p:sp>
      <p:sp>
        <p:nvSpPr>
          <p:cNvPr id="15" name="Rectangle: Rounded Corners 14">
            <a:extLst>
              <a:ext uri="{FF2B5EF4-FFF2-40B4-BE49-F238E27FC236}">
                <a16:creationId xmlns:a16="http://schemas.microsoft.com/office/drawing/2014/main" id="{363853CF-3336-48A6-A5C4-BD73780749EA}"/>
              </a:ext>
            </a:extLst>
          </p:cNvPr>
          <p:cNvSpPr/>
          <p:nvPr userDrawn="1"/>
        </p:nvSpPr>
        <p:spPr bwMode="invGray">
          <a:xfrm>
            <a:off x="323850" y="3746377"/>
            <a:ext cx="2383839" cy="825623"/>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schemeClr val="tx1"/>
              </a:solidFill>
              <a:latin typeface="+mj-lt"/>
            </a:endParaRPr>
          </a:p>
        </p:txBody>
      </p:sp>
      <p:sp>
        <p:nvSpPr>
          <p:cNvPr id="16" name="Rectangle: Rounded Corners 15">
            <a:extLst>
              <a:ext uri="{FF2B5EF4-FFF2-40B4-BE49-F238E27FC236}">
                <a16:creationId xmlns:a16="http://schemas.microsoft.com/office/drawing/2014/main" id="{FD2044E8-B170-4670-93E7-0D73DE2C2BA1}"/>
              </a:ext>
            </a:extLst>
          </p:cNvPr>
          <p:cNvSpPr/>
          <p:nvPr userDrawn="1"/>
        </p:nvSpPr>
        <p:spPr bwMode="invGray">
          <a:xfrm>
            <a:off x="2894197" y="1074738"/>
            <a:ext cx="286734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1"/>
              </a:solidFill>
              <a:latin typeface="+mj-lt"/>
            </a:endParaRPr>
          </a:p>
        </p:txBody>
      </p:sp>
      <p:sp>
        <p:nvSpPr>
          <p:cNvPr id="17" name="Rectangle: Rounded Corners 16">
            <a:extLst>
              <a:ext uri="{FF2B5EF4-FFF2-40B4-BE49-F238E27FC236}">
                <a16:creationId xmlns:a16="http://schemas.microsoft.com/office/drawing/2014/main" id="{60471C9D-9067-4CE4-9B0A-0516F060B6DD}"/>
              </a:ext>
            </a:extLst>
          </p:cNvPr>
          <p:cNvSpPr/>
          <p:nvPr userDrawn="1"/>
        </p:nvSpPr>
        <p:spPr bwMode="invGray">
          <a:xfrm>
            <a:off x="5948046" y="1074738"/>
            <a:ext cx="286734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accent4"/>
              </a:solidFill>
              <a:latin typeface="+mj-lt"/>
            </a:endParaRPr>
          </a:p>
        </p:txBody>
      </p:sp>
      <p:sp>
        <p:nvSpPr>
          <p:cNvPr id="19" name="Text Placeholder 5">
            <a:extLst>
              <a:ext uri="{FF2B5EF4-FFF2-40B4-BE49-F238E27FC236}">
                <a16:creationId xmlns:a16="http://schemas.microsoft.com/office/drawing/2014/main" id="{DF47391B-86BB-448B-BDAB-35ECA05C01C8}"/>
              </a:ext>
            </a:extLst>
          </p:cNvPr>
          <p:cNvSpPr>
            <a:spLocks noGrp="1"/>
          </p:cNvSpPr>
          <p:nvPr>
            <p:ph type="body" sz="quarter" idx="13" hasCustomPrompt="1"/>
          </p:nvPr>
        </p:nvSpPr>
        <p:spPr bwMode="invGray">
          <a:xfrm>
            <a:off x="2894197" y="1748900"/>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0" name="Text Placeholder 5">
            <a:extLst>
              <a:ext uri="{FF2B5EF4-FFF2-40B4-BE49-F238E27FC236}">
                <a16:creationId xmlns:a16="http://schemas.microsoft.com/office/drawing/2014/main" id="{865DE240-9DED-468B-8408-87FDDC1791EE}"/>
              </a:ext>
            </a:extLst>
          </p:cNvPr>
          <p:cNvSpPr>
            <a:spLocks noGrp="1"/>
          </p:cNvSpPr>
          <p:nvPr>
            <p:ph type="body" sz="quarter" idx="14" hasCustomPrompt="1"/>
          </p:nvPr>
        </p:nvSpPr>
        <p:spPr bwMode="invGray">
          <a:xfrm>
            <a:off x="323850" y="1748900"/>
            <a:ext cx="2386584" cy="822960"/>
          </a:xfrm>
        </p:spPr>
        <p:txBody>
          <a:bodyPr lIns="91440" tIns="91440" rIns="91440" bIns="45720" anchor="t"/>
          <a:lstStyle>
            <a:lvl1pPr marL="0" indent="0" algn="l">
              <a:buNone/>
              <a:defRPr sz="1200">
                <a:latin typeface="+mj-lt"/>
              </a:defRPr>
            </a:lvl1pPr>
          </a:lstStyle>
          <a:p>
            <a:pPr lvl="0"/>
            <a:r>
              <a:rPr lang="en-US"/>
              <a:t>Text</a:t>
            </a:r>
          </a:p>
        </p:txBody>
      </p:sp>
      <p:sp>
        <p:nvSpPr>
          <p:cNvPr id="21" name="Text Placeholder 5">
            <a:extLst>
              <a:ext uri="{FF2B5EF4-FFF2-40B4-BE49-F238E27FC236}">
                <a16:creationId xmlns:a16="http://schemas.microsoft.com/office/drawing/2014/main" id="{24221231-F65C-444E-86F3-11E362190CDA}"/>
              </a:ext>
            </a:extLst>
          </p:cNvPr>
          <p:cNvSpPr>
            <a:spLocks noGrp="1"/>
          </p:cNvSpPr>
          <p:nvPr>
            <p:ph type="body" sz="quarter" idx="15" hasCustomPrompt="1"/>
          </p:nvPr>
        </p:nvSpPr>
        <p:spPr bwMode="invGray">
          <a:xfrm>
            <a:off x="323850" y="2747639"/>
            <a:ext cx="2386584" cy="822960"/>
          </a:xfrm>
        </p:spPr>
        <p:txBody>
          <a:bodyPr lIns="91440" tIns="91440" rIns="91440" bIns="45720" anchor="t"/>
          <a:lstStyle>
            <a:lvl1pPr marL="0" indent="0" algn="l">
              <a:buNone/>
              <a:defRPr sz="1200">
                <a:latin typeface="+mj-lt"/>
              </a:defRPr>
            </a:lvl1pPr>
          </a:lstStyle>
          <a:p>
            <a:pPr lvl="0"/>
            <a:r>
              <a:rPr lang="en-US"/>
              <a:t>Text</a:t>
            </a:r>
          </a:p>
        </p:txBody>
      </p:sp>
      <p:sp>
        <p:nvSpPr>
          <p:cNvPr id="22" name="Text Placeholder 5">
            <a:extLst>
              <a:ext uri="{FF2B5EF4-FFF2-40B4-BE49-F238E27FC236}">
                <a16:creationId xmlns:a16="http://schemas.microsoft.com/office/drawing/2014/main" id="{2482BD1E-38F6-47D7-BBAC-A70C8E7A28F6}"/>
              </a:ext>
            </a:extLst>
          </p:cNvPr>
          <p:cNvSpPr>
            <a:spLocks noGrp="1"/>
          </p:cNvSpPr>
          <p:nvPr>
            <p:ph type="body" sz="quarter" idx="16" hasCustomPrompt="1"/>
          </p:nvPr>
        </p:nvSpPr>
        <p:spPr bwMode="invGray">
          <a:xfrm>
            <a:off x="323850" y="3746377"/>
            <a:ext cx="2386584" cy="822960"/>
          </a:xfrm>
        </p:spPr>
        <p:txBody>
          <a:bodyPr lIns="91440" tIns="91440" rIns="91440" bIns="45720" anchor="t"/>
          <a:lstStyle>
            <a:lvl1pPr marL="0" indent="0" algn="l">
              <a:buNone/>
              <a:defRPr sz="1200">
                <a:latin typeface="+mj-lt"/>
              </a:defRPr>
            </a:lvl1pPr>
          </a:lstStyle>
          <a:p>
            <a:pPr lvl="0"/>
            <a:r>
              <a:rPr lang="en-US"/>
              <a:t>Text</a:t>
            </a:r>
          </a:p>
        </p:txBody>
      </p:sp>
      <p:sp>
        <p:nvSpPr>
          <p:cNvPr id="23" name="Text Placeholder 5">
            <a:extLst>
              <a:ext uri="{FF2B5EF4-FFF2-40B4-BE49-F238E27FC236}">
                <a16:creationId xmlns:a16="http://schemas.microsoft.com/office/drawing/2014/main" id="{DFD8F45F-7B56-4332-AF85-2AE6A07C0D23}"/>
              </a:ext>
            </a:extLst>
          </p:cNvPr>
          <p:cNvSpPr>
            <a:spLocks noGrp="1"/>
          </p:cNvSpPr>
          <p:nvPr>
            <p:ph type="body" sz="quarter" idx="17" hasCustomPrompt="1"/>
          </p:nvPr>
        </p:nvSpPr>
        <p:spPr bwMode="invGray">
          <a:xfrm>
            <a:off x="2894197" y="2747639"/>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4" name="Text Placeholder 5">
            <a:extLst>
              <a:ext uri="{FF2B5EF4-FFF2-40B4-BE49-F238E27FC236}">
                <a16:creationId xmlns:a16="http://schemas.microsoft.com/office/drawing/2014/main" id="{CDE47660-6FF5-4273-927F-10B15F30F6BA}"/>
              </a:ext>
            </a:extLst>
          </p:cNvPr>
          <p:cNvSpPr>
            <a:spLocks noGrp="1"/>
          </p:cNvSpPr>
          <p:nvPr>
            <p:ph type="body" sz="quarter" idx="18" hasCustomPrompt="1"/>
          </p:nvPr>
        </p:nvSpPr>
        <p:spPr bwMode="invGray">
          <a:xfrm>
            <a:off x="2894197" y="3746377"/>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5" name="Text Placeholder 5">
            <a:extLst>
              <a:ext uri="{FF2B5EF4-FFF2-40B4-BE49-F238E27FC236}">
                <a16:creationId xmlns:a16="http://schemas.microsoft.com/office/drawing/2014/main" id="{A0B1C8B2-9DC8-4FF8-A533-631CF381CF76}"/>
              </a:ext>
            </a:extLst>
          </p:cNvPr>
          <p:cNvSpPr>
            <a:spLocks noGrp="1"/>
          </p:cNvSpPr>
          <p:nvPr>
            <p:ph type="body" sz="quarter" idx="19" hasCustomPrompt="1"/>
          </p:nvPr>
        </p:nvSpPr>
        <p:spPr bwMode="invGray">
          <a:xfrm>
            <a:off x="5948046" y="1748900"/>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6" name="Text Placeholder 5">
            <a:extLst>
              <a:ext uri="{FF2B5EF4-FFF2-40B4-BE49-F238E27FC236}">
                <a16:creationId xmlns:a16="http://schemas.microsoft.com/office/drawing/2014/main" id="{CDB831E6-1489-49ED-9F9D-7DAAC230B4E6}"/>
              </a:ext>
            </a:extLst>
          </p:cNvPr>
          <p:cNvSpPr>
            <a:spLocks noGrp="1"/>
          </p:cNvSpPr>
          <p:nvPr>
            <p:ph type="body" sz="quarter" idx="20" hasCustomPrompt="1"/>
          </p:nvPr>
        </p:nvSpPr>
        <p:spPr bwMode="invGray">
          <a:xfrm>
            <a:off x="5948046" y="2747639"/>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7" name="Text Placeholder 5">
            <a:extLst>
              <a:ext uri="{FF2B5EF4-FFF2-40B4-BE49-F238E27FC236}">
                <a16:creationId xmlns:a16="http://schemas.microsoft.com/office/drawing/2014/main" id="{63D5D76A-D62F-4F95-80F9-A22030B23127}"/>
              </a:ext>
            </a:extLst>
          </p:cNvPr>
          <p:cNvSpPr>
            <a:spLocks noGrp="1"/>
          </p:cNvSpPr>
          <p:nvPr>
            <p:ph type="body" sz="quarter" idx="21" hasCustomPrompt="1"/>
          </p:nvPr>
        </p:nvSpPr>
        <p:spPr bwMode="invGray">
          <a:xfrm>
            <a:off x="5948046" y="3746377"/>
            <a:ext cx="2871216" cy="822960"/>
          </a:xfrm>
        </p:spPr>
        <p:txBody>
          <a:bodyPr lIns="91440" tIns="45720" rIns="91440" bIns="45720" anchor="t"/>
          <a:lstStyle>
            <a:lvl1pPr marL="0" indent="0" algn="l">
              <a:buNone/>
              <a:defRPr sz="1200">
                <a:latin typeface="+mn-lt"/>
              </a:defRPr>
            </a:lvl1pPr>
          </a:lstStyle>
          <a:p>
            <a:pPr lvl="0"/>
            <a:r>
              <a:rPr lang="en-US"/>
              <a:t>Text</a:t>
            </a:r>
          </a:p>
        </p:txBody>
      </p:sp>
      <p:sp>
        <p:nvSpPr>
          <p:cNvPr id="28" name="Text Placeholder 5">
            <a:extLst>
              <a:ext uri="{FF2B5EF4-FFF2-40B4-BE49-F238E27FC236}">
                <a16:creationId xmlns:a16="http://schemas.microsoft.com/office/drawing/2014/main" id="{9F96D3A1-11B2-4382-8EB9-8DA25C910034}"/>
              </a:ext>
            </a:extLst>
          </p:cNvPr>
          <p:cNvSpPr>
            <a:spLocks noGrp="1"/>
          </p:cNvSpPr>
          <p:nvPr>
            <p:ph type="body" sz="quarter" idx="22" hasCustomPrompt="1"/>
          </p:nvPr>
        </p:nvSpPr>
        <p:spPr bwMode="invGray">
          <a:xfrm>
            <a:off x="2894197" y="1074738"/>
            <a:ext cx="2871216" cy="539496"/>
          </a:xfrm>
        </p:spPr>
        <p:txBody>
          <a:bodyPr lIns="91440" tIns="45720" rIns="91440" bIns="45720" anchor="ctr"/>
          <a:lstStyle>
            <a:lvl1pPr marL="0" indent="0" algn="l">
              <a:buNone/>
              <a:defRPr sz="1400">
                <a:solidFill>
                  <a:schemeClr val="accent1"/>
                </a:solidFill>
                <a:latin typeface="+mj-lt"/>
              </a:defRPr>
            </a:lvl1pPr>
          </a:lstStyle>
          <a:p>
            <a:pPr lvl="0"/>
            <a:r>
              <a:rPr lang="en-US"/>
              <a:t>Title</a:t>
            </a:r>
          </a:p>
        </p:txBody>
      </p:sp>
      <p:sp>
        <p:nvSpPr>
          <p:cNvPr id="29" name="Text Placeholder 5">
            <a:extLst>
              <a:ext uri="{FF2B5EF4-FFF2-40B4-BE49-F238E27FC236}">
                <a16:creationId xmlns:a16="http://schemas.microsoft.com/office/drawing/2014/main" id="{A80A609B-1E9B-43D5-9C67-882D8D8F76A0}"/>
              </a:ext>
            </a:extLst>
          </p:cNvPr>
          <p:cNvSpPr>
            <a:spLocks noGrp="1"/>
          </p:cNvSpPr>
          <p:nvPr>
            <p:ph type="body" sz="quarter" idx="23" hasCustomPrompt="1"/>
          </p:nvPr>
        </p:nvSpPr>
        <p:spPr bwMode="invGray">
          <a:xfrm>
            <a:off x="5948046" y="1074738"/>
            <a:ext cx="2871216" cy="539496"/>
          </a:xfrm>
        </p:spPr>
        <p:txBody>
          <a:bodyPr lIns="91440" tIns="45720" rIns="91440" bIns="45720" anchor="ctr"/>
          <a:lstStyle>
            <a:lvl1pPr marL="0" indent="0" algn="l">
              <a:buNone/>
              <a:defRPr sz="1400">
                <a:solidFill>
                  <a:schemeClr val="accent4"/>
                </a:solidFill>
                <a:latin typeface="+mj-lt"/>
              </a:defRPr>
            </a:lvl1pPr>
          </a:lstStyle>
          <a:p>
            <a:pPr lvl="0"/>
            <a:r>
              <a:rPr lang="en-US"/>
              <a:t>Title</a:t>
            </a:r>
          </a:p>
        </p:txBody>
      </p:sp>
      <p:sp>
        <p:nvSpPr>
          <p:cNvPr id="30" name="Slide Number Placeholder 5">
            <a:extLst>
              <a:ext uri="{FF2B5EF4-FFF2-40B4-BE49-F238E27FC236}">
                <a16:creationId xmlns:a16="http://schemas.microsoft.com/office/drawing/2014/main" id="{A5DCD88A-CCBC-47B5-9C45-03C589FF27ED}"/>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6C2E144E-844A-4647-A07C-A3D90C395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342060760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invGray">
          <a:xfrm>
            <a:off x="333375" y="1824673"/>
            <a:ext cx="2075688" cy="2075688"/>
          </a:xfrm>
          <a:prstGeom prst="ellipse">
            <a:avLst/>
          </a:prstGeom>
        </p:spPr>
        <p:txBody>
          <a:bodyPr anchor="ctr"/>
          <a:lstStyle>
            <a:lvl1pPr marL="0" indent="0" algn="l">
              <a:buNone/>
              <a:defRPr sz="900">
                <a:solidFill>
                  <a:schemeClr val="tx1"/>
                </a:solidFill>
              </a:defRPr>
            </a:lvl1pPr>
          </a:lstStyle>
          <a:p>
            <a:r>
              <a:rPr lang="en-US"/>
              <a:t>Step 1: Click icon to add picture</a:t>
            </a:r>
            <a:br>
              <a:rPr lang="en-US"/>
            </a:br>
            <a:r>
              <a:rPr lang="en-US"/>
              <a:t>Step 2: Go to View &gt;&gt; Slide Master and copy the gradient shapes, close the Slide Master and paste the gradient shapes on top of the selected image</a:t>
            </a:r>
          </a:p>
        </p:txBody>
      </p:sp>
      <p:sp>
        <p:nvSpPr>
          <p:cNvPr id="5" name="Oval 4">
            <a:extLst>
              <a:ext uri="{FF2B5EF4-FFF2-40B4-BE49-F238E27FC236}">
                <a16:creationId xmlns:a16="http://schemas.microsoft.com/office/drawing/2014/main" id="{D8BAC6B4-51B9-4B47-8996-D65FBF9EDB5F}"/>
              </a:ext>
            </a:extLst>
          </p:cNvPr>
          <p:cNvSpPr>
            <a:spLocks noChangeAspect="1"/>
          </p:cNvSpPr>
          <p:nvPr userDrawn="1"/>
        </p:nvSpPr>
        <p:spPr bwMode="invGray">
          <a:xfrm>
            <a:off x="338328" y="1824038"/>
            <a:ext cx="2075688" cy="2075688"/>
          </a:xfrm>
          <a:prstGeom prst="ellipse">
            <a:avLst/>
          </a:prstGeom>
          <a:gradFill>
            <a:gsLst>
              <a:gs pos="48000">
                <a:schemeClr val="accent1">
                  <a:alpha val="0"/>
                </a:schemeClr>
              </a:gs>
              <a:gs pos="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6D67A50-8F02-4A68-A376-32DC985938EC}"/>
              </a:ext>
            </a:extLst>
          </p:cNvPr>
          <p:cNvSpPr>
            <a:spLocks noChangeAspect="1"/>
          </p:cNvSpPr>
          <p:nvPr/>
        </p:nvSpPr>
        <p:spPr bwMode="invGray">
          <a:xfrm>
            <a:off x="1069009" y="1398595"/>
            <a:ext cx="2075687" cy="2075688"/>
          </a:xfrm>
          <a:prstGeom prst="ellipse">
            <a:avLst/>
          </a:prstGeom>
          <a:gradFill flip="none" rotWithShape="1">
            <a:gsLst>
              <a:gs pos="43000">
                <a:schemeClr val="accent4">
                  <a:alpha val="13000"/>
                </a:schemeClr>
              </a:gs>
              <a:gs pos="8000">
                <a:schemeClr val="accent4"/>
              </a:gs>
              <a:gs pos="71000">
                <a:schemeClr val="accent4">
                  <a:alpha val="0"/>
                </a:schemeClr>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a:t>Title in </a:t>
            </a:r>
            <a:r>
              <a:rPr lang="en-US" err="1"/>
              <a:t>Raleway</a:t>
            </a:r>
            <a:r>
              <a:rPr lang="en-US"/>
              <a:t> </a:t>
            </a:r>
            <a:r>
              <a:rPr lang="en-US" err="1"/>
              <a:t>SemiBold</a:t>
            </a:r>
            <a:r>
              <a:rPr lang="en-US"/>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invGray">
          <a:xfrm>
            <a:off x="3350727" y="1074738"/>
            <a:ext cx="5458968" cy="3493008"/>
          </a:xfrm>
        </p:spPr>
        <p:txBody>
          <a:bodyPr lIns="0" tIns="0" rIns="0" bIns="0" anchor="ctr"/>
          <a:lstStyle>
            <a:lvl1pPr marL="0" indent="0" algn="ctr">
              <a:buNone/>
              <a:defRPr>
                <a:latin typeface="Raleway Light" pitchFamily="2" charset="0"/>
              </a:defRPr>
            </a:lvl1pPr>
          </a:lstStyle>
          <a:p>
            <a:pPr lvl="0"/>
            <a:r>
              <a:rPr lang="en-US"/>
              <a:t>Quote/Introduction text</a:t>
            </a:r>
          </a:p>
        </p:txBody>
      </p:sp>
      <p:sp>
        <p:nvSpPr>
          <p:cNvPr id="7" name="Text Placeholder 4">
            <a:extLst>
              <a:ext uri="{FF2B5EF4-FFF2-40B4-BE49-F238E27FC236}">
                <a16:creationId xmlns:a16="http://schemas.microsoft.com/office/drawing/2014/main" id="{A231BA4B-8E51-4730-9569-847C0722DAC8}"/>
              </a:ext>
            </a:extLst>
          </p:cNvPr>
          <p:cNvSpPr>
            <a:spLocks noGrp="1"/>
          </p:cNvSpPr>
          <p:nvPr>
            <p:ph type="body" sz="quarter" idx="1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a:t>Subtitle in </a:t>
            </a:r>
            <a:r>
              <a:rPr lang="en-US" err="1"/>
              <a:t>Raleway</a:t>
            </a:r>
            <a:r>
              <a:rPr lang="en-US"/>
              <a:t> </a:t>
            </a:r>
            <a:r>
              <a:rPr lang="en-US" err="1"/>
              <a:t>SemiBold</a:t>
            </a:r>
            <a:r>
              <a:rPr lang="en-US"/>
              <a:t> 16pt</a:t>
            </a:r>
          </a:p>
        </p:txBody>
      </p:sp>
      <p:sp>
        <p:nvSpPr>
          <p:cNvPr id="8" name="Slide Number Placeholder 5">
            <a:extLst>
              <a:ext uri="{FF2B5EF4-FFF2-40B4-BE49-F238E27FC236}">
                <a16:creationId xmlns:a16="http://schemas.microsoft.com/office/drawing/2014/main" id="{4BEE2FE1-CA5D-4C83-9803-ECD239801579}"/>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pic>
        <p:nvPicPr>
          <p:cNvPr id="3" name="Picture 2" descr="Text&#10;&#10;Description automatically generated">
            <a:extLst>
              <a:ext uri="{FF2B5EF4-FFF2-40B4-BE49-F238E27FC236}">
                <a16:creationId xmlns:a16="http://schemas.microsoft.com/office/drawing/2014/main" id="{AF4B0CFE-BA94-4C7B-A1B1-D1F7B72AAD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3331600353"/>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theme" Target="../theme/theme2.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image" Target="../media/image1.emf"/><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2"/>
      </p:bgRef>
    </p:bg>
    <p:spTree>
      <p:nvGrpSpPr>
        <p:cNvPr id="1" name=""/>
        <p:cNvGrpSpPr/>
        <p:nvPr/>
      </p:nvGrpSpPr>
      <p:grpSpPr>
        <a:xfrm>
          <a:off x="0" y="0"/>
          <a:ext cx="0" cy="0"/>
          <a:chOff x="0" y="0"/>
          <a:chExt cx="0" cy="0"/>
        </a:xfrm>
      </p:grpSpPr>
      <p:sp>
        <p:nvSpPr>
          <p:cNvPr id="14" name="Text Placeholder 2"/>
          <p:cNvSpPr>
            <a:spLocks noGrp="1"/>
          </p:cNvSpPr>
          <p:nvPr>
            <p:ph type="body" idx="1"/>
          </p:nvPr>
        </p:nvSpPr>
        <p:spPr bwMode="invGray">
          <a:xfrm>
            <a:off x="227661" y="1074738"/>
            <a:ext cx="8577072" cy="3490962"/>
          </a:xfrm>
          <a:prstGeom prst="rect">
            <a:avLst/>
          </a:prstGeom>
        </p:spPr>
        <p:txBody>
          <a:bodyPr vert="horz" lIns="91440" tIns="45720" rIns="91440" bIns="45720" rtlCol="0">
            <a:noAutofit/>
          </a:body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16" name="Title Placeholder 1"/>
          <p:cNvSpPr>
            <a:spLocks noGrp="1"/>
          </p:cNvSpPr>
          <p:nvPr>
            <p:ph type="title"/>
          </p:nvPr>
        </p:nvSpPr>
        <p:spPr bwMode="invGray">
          <a:xfrm>
            <a:off x="227661" y="123478"/>
            <a:ext cx="8577072" cy="567000"/>
          </a:xfrm>
          <a:prstGeom prst="rect">
            <a:avLst/>
          </a:prstGeom>
        </p:spPr>
        <p:txBody>
          <a:bodyPr vert="horz" lIns="91440" tIns="45720" rIns="91440" bIns="45720" rtlCol="0" anchor="t" anchorCtr="0">
            <a:noAutofit/>
          </a:bodyPr>
          <a:lstStyle/>
          <a:p>
            <a:r>
              <a:rPr lang="en-US"/>
              <a:t>Title in </a:t>
            </a:r>
            <a:r>
              <a:rPr lang="en-US" err="1"/>
              <a:t>Raleway</a:t>
            </a:r>
            <a:r>
              <a:rPr lang="en-US"/>
              <a:t> </a:t>
            </a:r>
            <a:r>
              <a:rPr lang="en-US" err="1"/>
              <a:t>SemiBold</a:t>
            </a:r>
            <a:r>
              <a:rPr lang="en-US"/>
              <a:t> 20pt</a:t>
            </a:r>
            <a:endParaRPr lang="nl-NL"/>
          </a:p>
        </p:txBody>
      </p:sp>
      <p:pic>
        <p:nvPicPr>
          <p:cNvPr id="9" name="Picture 8"/>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
        <p:nvSpPr>
          <p:cNvPr id="5" name="Slide Number Placeholder 5">
            <a:extLst>
              <a:ext uri="{FF2B5EF4-FFF2-40B4-BE49-F238E27FC236}">
                <a16:creationId xmlns:a16="http://schemas.microsoft.com/office/drawing/2014/main" id="{C47774D2-FD2E-4756-8A60-568D81BC3D68}"/>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2296295544"/>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723" r:id="rId8"/>
    <p:sldLayoutId id="2147483718" r:id="rId9"/>
    <p:sldLayoutId id="2147483724" r:id="rId10"/>
    <p:sldLayoutId id="2147483708" r:id="rId11"/>
    <p:sldLayoutId id="2147483713" r:id="rId12"/>
    <p:sldLayoutId id="214748371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761" r:id="rId39"/>
    <p:sldLayoutId id="2147483762" r:id="rId40"/>
    <p:sldLayoutId id="2147483763" r:id="rId41"/>
  </p:sldLayoutIdLst>
  <p:hf hdr="0" ftr="0" dt="0"/>
  <p:txStyles>
    <p:titleStyle>
      <a:lvl1pPr algn="l" defTabSz="914400" rtl="0" eaLnBrk="1" latinLnBrk="0" hangingPunct="1">
        <a:spcBef>
          <a:spcPct val="0"/>
        </a:spcBef>
        <a:buNone/>
        <a:defRPr sz="2000" b="1" kern="1200" baseline="0">
          <a:solidFill>
            <a:schemeClr val="tx1"/>
          </a:solidFill>
          <a:latin typeface="Raleway SemiBold" pitchFamily="2" charset="0"/>
          <a:ea typeface="Verdana" pitchFamily="34" charset="0"/>
          <a:cs typeface="Raleway SemiBold" pitchFamily="2" charset="0"/>
        </a:defRPr>
      </a:lvl1pPr>
    </p:titleStyle>
    <p:bodyStyle>
      <a:lvl1pPr marL="164592" indent="-164592" algn="l" defTabSz="914400" rtl="0" eaLnBrk="1" latinLnBrk="0" hangingPunct="1">
        <a:spcBef>
          <a:spcPts val="0"/>
        </a:spcBef>
        <a:spcAft>
          <a:spcPts val="400"/>
        </a:spcAft>
        <a:buClr>
          <a:srgbClr val="FFFFFF"/>
        </a:buClr>
        <a:buSzPct val="100000"/>
        <a:buFont typeface="Arial" panose="020B0604020202020204" pitchFamily="34" charset="0"/>
        <a:buChar char="•"/>
        <a:defRPr sz="1400" kern="1200" baseline="0">
          <a:solidFill>
            <a:schemeClr val="tx1"/>
          </a:solidFill>
          <a:latin typeface="Raleway Medium" pitchFamily="2" charset="0"/>
          <a:ea typeface="Verdana" pitchFamily="34" charset="0"/>
          <a:cs typeface="Verdana" pitchFamily="34" charset="0"/>
        </a:defRPr>
      </a:lvl1pPr>
      <a:lvl2pPr marL="329184" indent="-164592" algn="l" defTabSz="914400" rtl="0" eaLnBrk="1" latinLnBrk="0" hangingPunct="1">
        <a:spcBef>
          <a:spcPts val="0"/>
        </a:spcBef>
        <a:spcAft>
          <a:spcPts val="400"/>
        </a:spcAft>
        <a:buClr>
          <a:srgbClr val="FFFFFF"/>
        </a:buClr>
        <a:buFont typeface="Arial" panose="020B0604020202020204" pitchFamily="34" charset="0"/>
        <a:buChar char="•"/>
        <a:defRPr sz="1200" kern="1200" baseline="0">
          <a:solidFill>
            <a:schemeClr val="tx1"/>
          </a:solidFill>
          <a:latin typeface="Raleway Light" pitchFamily="2" charset="0"/>
          <a:ea typeface="Verdana" pitchFamily="34" charset="0"/>
          <a:cs typeface="Verdana" pitchFamily="34" charset="0"/>
        </a:defRPr>
      </a:lvl2pPr>
      <a:lvl3pPr marL="493776" indent="-164592" algn="l" defTabSz="914400" rtl="0" eaLnBrk="1" latinLnBrk="0" hangingPunct="1">
        <a:spcBef>
          <a:spcPts val="0"/>
        </a:spcBef>
        <a:spcAft>
          <a:spcPts val="400"/>
        </a:spcAft>
        <a:buClr>
          <a:srgbClr val="FFFFFF"/>
        </a:buClr>
        <a:buFont typeface="Arial" pitchFamily="34" charset="0"/>
        <a:buChar char="•"/>
        <a:defRPr sz="1100" kern="1200">
          <a:solidFill>
            <a:schemeClr val="tx1"/>
          </a:solidFill>
          <a:latin typeface="Raleway Light" pitchFamily="2" charset="0"/>
          <a:ea typeface="Verdana" pitchFamily="34" charset="0"/>
          <a:cs typeface="Verdana" pitchFamily="34" charset="0"/>
        </a:defRPr>
      </a:lvl3pPr>
      <a:lvl4pPr marL="658368" indent="-164592" algn="l" defTabSz="914400" rtl="0" eaLnBrk="1" latinLnBrk="0" hangingPunct="1">
        <a:spcBef>
          <a:spcPts val="0"/>
        </a:spcBef>
        <a:spcAft>
          <a:spcPts val="400"/>
        </a:spcAft>
        <a:buClr>
          <a:srgbClr val="FFFFFF"/>
        </a:buClr>
        <a:buFont typeface="Arial" panose="020B0604020202020204" pitchFamily="34" charset="0"/>
        <a:buChar char="•"/>
        <a:defRPr sz="1000" kern="1200" baseline="0">
          <a:solidFill>
            <a:schemeClr val="tx1"/>
          </a:solidFill>
          <a:latin typeface="+mn-lt"/>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7">
          <p15:clr>
            <a:srgbClr val="F26B43"/>
          </p15:clr>
        </p15:guide>
        <p15:guide id="2" pos="5552">
          <p15:clr>
            <a:srgbClr val="F26B43"/>
          </p15:clr>
        </p15:guide>
        <p15:guide id="3" orient="horz" pos="2880">
          <p15:clr>
            <a:srgbClr val="F26B43"/>
          </p15:clr>
        </p15:guide>
        <p15:guide id="4" pos="2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4" name="Text Placeholder 2"/>
          <p:cNvSpPr>
            <a:spLocks noGrp="1"/>
          </p:cNvSpPr>
          <p:nvPr>
            <p:ph type="body" idx="1"/>
          </p:nvPr>
        </p:nvSpPr>
        <p:spPr bwMode="gray">
          <a:xfrm>
            <a:off x="227661" y="1074738"/>
            <a:ext cx="8577072" cy="3490962"/>
          </a:xfrm>
          <a:prstGeom prst="rect">
            <a:avLst/>
          </a:prstGeom>
        </p:spPr>
        <p:txBody>
          <a:bodyPr vert="horz" lIns="91440" tIns="45720" rIns="91440" bIns="45720" rtlCol="0">
            <a:noAutofit/>
          </a:bodyPr>
          <a:lstStyle/>
          <a:p>
            <a:pPr lvl="0"/>
            <a:r>
              <a:rPr lang="nl-NL"/>
              <a:t>Paragraph 01 (Raleway Medium 14 pt)</a:t>
            </a:r>
          </a:p>
          <a:p>
            <a:pPr lvl="1"/>
            <a:r>
              <a:rPr lang="nl-NL"/>
              <a:t>Paragraph 02 (Raleway Light 12 pt)</a:t>
            </a:r>
          </a:p>
          <a:p>
            <a:pPr lvl="2"/>
            <a:r>
              <a:rPr lang="nl-NL"/>
              <a:t>Paragraph 03 (Raleway Light 11 pt)</a:t>
            </a:r>
          </a:p>
          <a:p>
            <a:pPr lvl="3"/>
            <a:r>
              <a:rPr lang="en-US"/>
              <a:t>Paragraph 04 (</a:t>
            </a:r>
            <a:r>
              <a:rPr lang="en-US" err="1"/>
              <a:t>Raleway</a:t>
            </a:r>
            <a:r>
              <a:rPr lang="en-US"/>
              <a:t> Light 10 </a:t>
            </a:r>
            <a:r>
              <a:rPr lang="en-US" err="1"/>
              <a:t>pt</a:t>
            </a:r>
            <a:r>
              <a:rPr lang="en-US"/>
              <a:t>)</a:t>
            </a:r>
            <a:endParaRPr lang="nl-NL"/>
          </a:p>
        </p:txBody>
      </p:sp>
      <p:sp>
        <p:nvSpPr>
          <p:cNvPr id="16" name="Title Placeholder 1"/>
          <p:cNvSpPr>
            <a:spLocks noGrp="1"/>
          </p:cNvSpPr>
          <p:nvPr>
            <p:ph type="title"/>
          </p:nvPr>
        </p:nvSpPr>
        <p:spPr bwMode="gray">
          <a:xfrm>
            <a:off x="227661" y="123478"/>
            <a:ext cx="8577072" cy="567000"/>
          </a:xfrm>
          <a:prstGeom prst="rect">
            <a:avLst/>
          </a:prstGeom>
        </p:spPr>
        <p:txBody>
          <a:bodyPr vert="horz" lIns="91440" tIns="45720" rIns="91440" bIns="45720" rtlCol="0" anchor="t" anchorCtr="0">
            <a:noAutofit/>
          </a:bodyPr>
          <a:lstStyle/>
          <a:p>
            <a:r>
              <a:rPr lang="en-US"/>
              <a:t>Title in </a:t>
            </a:r>
            <a:r>
              <a:rPr lang="en-US" err="1"/>
              <a:t>Raleway</a:t>
            </a:r>
            <a:r>
              <a:rPr lang="en-US"/>
              <a:t> </a:t>
            </a:r>
            <a:r>
              <a:rPr lang="en-US" err="1"/>
              <a:t>SemiBold</a:t>
            </a:r>
            <a:r>
              <a:rPr lang="en-US"/>
              <a:t> 20pt</a:t>
            </a:r>
            <a:endParaRPr lang="nl-NL"/>
          </a:p>
        </p:txBody>
      </p:sp>
      <p:pic>
        <p:nvPicPr>
          <p:cNvPr id="7" name="Picture 6"/>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bwMode="gray">
          <a:xfrm>
            <a:off x="8170069" y="4695644"/>
            <a:ext cx="647704" cy="212229"/>
          </a:xfrm>
          <a:prstGeom prst="rect">
            <a:avLst/>
          </a:prstGeom>
        </p:spPr>
      </p:pic>
      <p:sp>
        <p:nvSpPr>
          <p:cNvPr id="5" name="Slide Number Placeholder 5">
            <a:extLst>
              <a:ext uri="{FF2B5EF4-FFF2-40B4-BE49-F238E27FC236}">
                <a16:creationId xmlns:a16="http://schemas.microsoft.com/office/drawing/2014/main" id="{01330F47-B54D-4405-8C6A-07EFA02BFB8A}"/>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a:t>
            </a:fld>
            <a:endParaRPr lang="nl-NL"/>
          </a:p>
        </p:txBody>
      </p:sp>
    </p:spTree>
    <p:extLst>
      <p:ext uri="{BB962C8B-B14F-4D97-AF65-F5344CB8AC3E}">
        <p14:creationId xmlns:p14="http://schemas.microsoft.com/office/powerpoint/2010/main" val="877317226"/>
      </p:ext>
    </p:extLst>
  </p:cSld>
  <p:clrMap bg1="lt1" tx1="dk1" bg2="lt2" tx2="dk2" accent1="accent1" accent2="accent2" accent3="accent3" accent4="accent4" accent5="accent5" accent6="accent6" hlink="hlink" folHlink="folHlink"/>
  <p:sldLayoutIdLst>
    <p:sldLayoutId id="2147483658" r:id="rId1"/>
    <p:sldLayoutId id="2147483662" r:id="rId2"/>
    <p:sldLayoutId id="2147483659" r:id="rId3"/>
    <p:sldLayoutId id="2147483660" r:id="rId4"/>
    <p:sldLayoutId id="2147483663" r:id="rId5"/>
    <p:sldLayoutId id="2147483664" r:id="rId6"/>
    <p:sldLayoutId id="2147483665" r:id="rId7"/>
    <p:sldLayoutId id="2147483742" r:id="rId8"/>
    <p:sldLayoutId id="2147483719" r:id="rId9"/>
    <p:sldLayoutId id="2147483743" r:id="rId10"/>
    <p:sldLayoutId id="2147483720" r:id="rId11"/>
    <p:sldLayoutId id="2147483721" r:id="rId12"/>
    <p:sldLayoutId id="2147483722"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666" r:id="rId31"/>
    <p:sldLayoutId id="2147483667" r:id="rId32"/>
    <p:sldLayoutId id="2147483668" r:id="rId33"/>
    <p:sldLayoutId id="2147483669" r:id="rId34"/>
    <p:sldLayoutId id="2147483670" r:id="rId35"/>
    <p:sldLayoutId id="2147483671" r:id="rId36"/>
    <p:sldLayoutId id="2147483672" r:id="rId37"/>
    <p:sldLayoutId id="2147483661" r:id="rId38"/>
  </p:sldLayoutIdLst>
  <p:hf hdr="0" ftr="0" dt="0"/>
  <p:txStyles>
    <p:titleStyle>
      <a:lvl1pPr algn="l" defTabSz="914400" rtl="0" eaLnBrk="1" latinLnBrk="0" hangingPunct="1">
        <a:spcBef>
          <a:spcPct val="0"/>
        </a:spcBef>
        <a:buNone/>
        <a:defRPr sz="2000" b="1" kern="1200" baseline="0">
          <a:solidFill>
            <a:schemeClr val="tx1"/>
          </a:solidFill>
          <a:latin typeface="Raleway SemiBold" pitchFamily="2" charset="0"/>
          <a:ea typeface="Verdana" pitchFamily="34" charset="0"/>
          <a:cs typeface="Raleway SemiBold" pitchFamily="2" charset="0"/>
        </a:defRPr>
      </a:lvl1pPr>
    </p:titleStyle>
    <p:bodyStyle>
      <a:lvl1pPr marL="164592" indent="-164592" algn="l" defTabSz="914400" rtl="0" eaLnBrk="1" latinLnBrk="0" hangingPunct="1">
        <a:spcBef>
          <a:spcPts val="0"/>
        </a:spcBef>
        <a:spcAft>
          <a:spcPts val="400"/>
        </a:spcAft>
        <a:buClr>
          <a:schemeClr val="tx1"/>
        </a:buClr>
        <a:buSzPct val="100000"/>
        <a:buFont typeface="Arial" panose="020B0604020202020204" pitchFamily="34" charset="0"/>
        <a:buChar char="•"/>
        <a:defRPr sz="1400" kern="1200" baseline="0">
          <a:solidFill>
            <a:schemeClr val="tx1"/>
          </a:solidFill>
          <a:latin typeface="Raleway Medium" pitchFamily="2" charset="0"/>
          <a:ea typeface="Verdana" pitchFamily="34" charset="0"/>
          <a:cs typeface="Verdana" pitchFamily="34" charset="0"/>
        </a:defRPr>
      </a:lvl1pPr>
      <a:lvl2pPr marL="329184" indent="-164592" algn="l" defTabSz="914400" rtl="0" eaLnBrk="1" latinLnBrk="0" hangingPunct="1">
        <a:spcBef>
          <a:spcPts val="0"/>
        </a:spcBef>
        <a:spcAft>
          <a:spcPts val="400"/>
        </a:spcAft>
        <a:buClr>
          <a:schemeClr val="tx1"/>
        </a:buClr>
        <a:buFont typeface="Arial" panose="020B0604020202020204" pitchFamily="34" charset="0"/>
        <a:buChar char="•"/>
        <a:defRPr sz="1200" kern="1200" baseline="0">
          <a:solidFill>
            <a:schemeClr val="tx1"/>
          </a:solidFill>
          <a:latin typeface="Raleway Light" pitchFamily="2" charset="0"/>
          <a:ea typeface="Verdana" pitchFamily="34" charset="0"/>
          <a:cs typeface="Verdana" pitchFamily="34" charset="0"/>
        </a:defRPr>
      </a:lvl2pPr>
      <a:lvl3pPr marL="493776" indent="-164592" algn="l" defTabSz="914400" rtl="0" eaLnBrk="1" latinLnBrk="0" hangingPunct="1">
        <a:spcBef>
          <a:spcPts val="0"/>
        </a:spcBef>
        <a:spcAft>
          <a:spcPts val="400"/>
        </a:spcAft>
        <a:buClr>
          <a:schemeClr val="tx1"/>
        </a:buClr>
        <a:buFont typeface="Arial" pitchFamily="34" charset="0"/>
        <a:buChar char="•"/>
        <a:defRPr sz="1100" kern="1200">
          <a:solidFill>
            <a:schemeClr val="tx1"/>
          </a:solidFill>
          <a:latin typeface="Raleway Light" pitchFamily="2" charset="0"/>
          <a:ea typeface="Verdana" pitchFamily="34" charset="0"/>
          <a:cs typeface="Verdana" pitchFamily="34" charset="0"/>
        </a:defRPr>
      </a:lvl3pPr>
      <a:lvl4pPr marL="658368" indent="-164592" algn="l" defTabSz="914400" rtl="0" eaLnBrk="1" latinLnBrk="0" hangingPunct="1">
        <a:spcBef>
          <a:spcPts val="0"/>
        </a:spcBef>
        <a:spcAft>
          <a:spcPts val="400"/>
        </a:spcAft>
        <a:buClr>
          <a:schemeClr val="tx1"/>
        </a:buClr>
        <a:buFont typeface="Arial" panose="020B0604020202020204" pitchFamily="34" charset="0"/>
        <a:buChar char="•"/>
        <a:defRPr sz="1000" kern="1200" baseline="0">
          <a:solidFill>
            <a:schemeClr val="tx1"/>
          </a:solidFill>
          <a:latin typeface="+mn-lt"/>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7">
          <p15:clr>
            <a:srgbClr val="F26B43"/>
          </p15:clr>
        </p15:guide>
        <p15:guide id="2" pos="5552">
          <p15:clr>
            <a:srgbClr val="F26B43"/>
          </p15:clr>
        </p15:guide>
        <p15:guide id="3" orient="horz" pos="2880">
          <p15:clr>
            <a:srgbClr val="F26B43"/>
          </p15:clr>
        </p15:guide>
        <p15:guide id="4" pos="2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tel:uri"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46.png"/><Relationship Id="rId7" Type="http://schemas.openxmlformats.org/officeDocument/2006/relationships/image" Target="../media/image50.svg"/><Relationship Id="rId12"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png"/><Relationship Id="rId15" Type="http://schemas.openxmlformats.org/officeDocument/2006/relationships/image" Target="../media/image5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40.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0.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0.xml"/><Relationship Id="rId6" Type="http://schemas.openxmlformats.org/officeDocument/2006/relationships/image" Target="../media/image70.png"/><Relationship Id="rId5" Type="http://schemas.openxmlformats.org/officeDocument/2006/relationships/image" Target="../media/image66.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71.tif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3.xml"/><Relationship Id="rId16" Type="http://schemas.openxmlformats.org/officeDocument/2006/relationships/image" Target="../media/image20.sv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FDA37BE1-1492-4698-BB5C-DA94355D5E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76" y="1606960"/>
            <a:ext cx="3795895" cy="964790"/>
          </a:xfrm>
          <a:prstGeom prst="rect">
            <a:avLst/>
          </a:prstGeom>
        </p:spPr>
      </p:pic>
      <p:sp>
        <p:nvSpPr>
          <p:cNvPr id="2" name="Text Placeholder 1">
            <a:extLst>
              <a:ext uri="{FF2B5EF4-FFF2-40B4-BE49-F238E27FC236}">
                <a16:creationId xmlns:a16="http://schemas.microsoft.com/office/drawing/2014/main" id="{DEECA7C4-E0F0-4087-8EC9-70DDAE0F2B7C}"/>
              </a:ext>
            </a:extLst>
          </p:cNvPr>
          <p:cNvSpPr>
            <a:spLocks noGrp="1"/>
          </p:cNvSpPr>
          <p:nvPr>
            <p:ph type="body" sz="quarter" idx="11"/>
          </p:nvPr>
        </p:nvSpPr>
        <p:spPr>
          <a:xfrm>
            <a:off x="318776" y="2992719"/>
            <a:ext cx="4685024" cy="553998"/>
          </a:xfrm>
        </p:spPr>
        <p:txBody>
          <a:bodyPr anchor="t"/>
          <a:lstStyle/>
          <a:p>
            <a:r>
              <a:rPr lang="de-DE"/>
              <a:t>Kundenpräsentation</a:t>
            </a:r>
          </a:p>
        </p:txBody>
      </p:sp>
      <p:sp>
        <p:nvSpPr>
          <p:cNvPr id="3" name="Text Placeholder 2">
            <a:extLst>
              <a:ext uri="{FF2B5EF4-FFF2-40B4-BE49-F238E27FC236}">
                <a16:creationId xmlns:a16="http://schemas.microsoft.com/office/drawing/2014/main" id="{4BF537C7-9712-4C67-8BE7-9AFF7B11843E}"/>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674263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9" descr="A picture containing building, computer, indoor, standing&#10;&#10;Description automatically generated">
            <a:extLst>
              <a:ext uri="{FF2B5EF4-FFF2-40B4-BE49-F238E27FC236}">
                <a16:creationId xmlns:a16="http://schemas.microsoft.com/office/drawing/2014/main" id="{AACCEE28-7A86-441A-BB23-F6F8BED164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691"/>
          <a:stretch/>
        </p:blipFill>
        <p:spPr bwMode="invGray">
          <a:xfrm>
            <a:off x="4737831" y="987574"/>
            <a:ext cx="4066901" cy="3584426"/>
          </a:xfrm>
          <a:prstGeom prst="rect">
            <a:avLst/>
          </a:prstGeom>
        </p:spPr>
      </p:pic>
      <p:sp>
        <p:nvSpPr>
          <p:cNvPr id="10" name="Rectangle 9">
            <a:extLst>
              <a:ext uri="{FF2B5EF4-FFF2-40B4-BE49-F238E27FC236}">
                <a16:creationId xmlns:a16="http://schemas.microsoft.com/office/drawing/2014/main" id="{8F1D0601-C99D-42D5-93E5-0DAEDB38E4D7}"/>
              </a:ext>
            </a:extLst>
          </p:cNvPr>
          <p:cNvSpPr/>
          <p:nvPr/>
        </p:nvSpPr>
        <p:spPr>
          <a:xfrm>
            <a:off x="4737831" y="985430"/>
            <a:ext cx="4066901" cy="3584426"/>
          </a:xfrm>
          <a:prstGeom prst="rect">
            <a:avLst/>
          </a:prstGeom>
          <a:gradFill flip="none" rotWithShape="1">
            <a:gsLst>
              <a:gs pos="34000">
                <a:schemeClr val="accent1">
                  <a:alpha val="30000"/>
                </a:schemeClr>
              </a:gs>
              <a:gs pos="4000">
                <a:schemeClr val="accent1">
                  <a:alpha val="95000"/>
                </a:schemeClr>
              </a:gs>
              <a:gs pos="65000">
                <a:schemeClr val="accent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2" name="Content Placeholder 1">
            <a:extLst>
              <a:ext uri="{FF2B5EF4-FFF2-40B4-BE49-F238E27FC236}">
                <a16:creationId xmlns:a16="http://schemas.microsoft.com/office/drawing/2014/main" id="{E8FEEC21-04C6-4183-A460-A075F7F3C610}"/>
              </a:ext>
            </a:extLst>
          </p:cNvPr>
          <p:cNvSpPr>
            <a:spLocks noGrp="1"/>
          </p:cNvSpPr>
          <p:nvPr>
            <p:ph idx="1"/>
          </p:nvPr>
        </p:nvSpPr>
        <p:spPr>
          <a:xfrm>
            <a:off x="227661" y="1146832"/>
            <a:ext cx="4206240" cy="3425167"/>
          </a:xfrm>
        </p:spPr>
        <p:txBody>
          <a:bodyPr/>
          <a:lstStyle/>
          <a:p>
            <a:pPr marL="0" indent="0">
              <a:buNone/>
            </a:pPr>
            <a:endParaRPr lang="de-DE" sz="2000">
              <a:latin typeface="+mn-lt"/>
            </a:endParaRPr>
          </a:p>
          <a:p>
            <a:pPr marL="0" indent="0">
              <a:buNone/>
            </a:pPr>
            <a:r>
              <a:rPr lang="de-DE" sz="2000">
                <a:latin typeface="+mn-lt"/>
              </a:rPr>
              <a:t>Einige Unternehmen möchten sich nicht vollständig auf die Cloud-Kommunikation verlassen - sie benötigen lokale Kommunikations-Funktionen, die von On-</a:t>
            </a:r>
            <a:r>
              <a:rPr lang="de-DE" sz="2000" err="1">
                <a:latin typeface="+mn-lt"/>
              </a:rPr>
              <a:t>Premise</a:t>
            </a:r>
            <a:r>
              <a:rPr lang="de-DE" sz="2000">
                <a:latin typeface="+mn-lt"/>
              </a:rPr>
              <a:t>-Systemen bereitgestellt werden.</a:t>
            </a:r>
          </a:p>
          <a:p>
            <a:pPr marL="0" indent="0">
              <a:buNone/>
            </a:pPr>
            <a:endParaRPr lang="en-GB"/>
          </a:p>
        </p:txBody>
      </p:sp>
      <p:sp>
        <p:nvSpPr>
          <p:cNvPr id="4" name="Title 3">
            <a:extLst>
              <a:ext uri="{FF2B5EF4-FFF2-40B4-BE49-F238E27FC236}">
                <a16:creationId xmlns:a16="http://schemas.microsoft.com/office/drawing/2014/main" id="{3CB65138-90FC-4F86-B047-055C096EAD44}"/>
              </a:ext>
            </a:extLst>
          </p:cNvPr>
          <p:cNvSpPr>
            <a:spLocks noGrp="1"/>
          </p:cNvSpPr>
          <p:nvPr>
            <p:ph type="title"/>
          </p:nvPr>
        </p:nvSpPr>
        <p:spPr/>
        <p:txBody>
          <a:bodyPr/>
          <a:lstStyle/>
          <a:p>
            <a:r>
              <a:rPr lang="en-GB"/>
              <a:t>Unify Video </a:t>
            </a:r>
            <a:r>
              <a:rPr lang="en-GB" err="1"/>
              <a:t>bereitstellen</a:t>
            </a:r>
            <a:r>
              <a:rPr lang="en-GB"/>
              <a:t> </a:t>
            </a:r>
          </a:p>
        </p:txBody>
      </p:sp>
      <p:sp>
        <p:nvSpPr>
          <p:cNvPr id="5" name="Text Placeholder 4">
            <a:extLst>
              <a:ext uri="{FF2B5EF4-FFF2-40B4-BE49-F238E27FC236}">
                <a16:creationId xmlns:a16="http://schemas.microsoft.com/office/drawing/2014/main" id="{1D1C1063-74BB-45FA-AA60-69793245C2D1}"/>
              </a:ext>
            </a:extLst>
          </p:cNvPr>
          <p:cNvSpPr>
            <a:spLocks noGrp="1"/>
          </p:cNvSpPr>
          <p:nvPr>
            <p:ph type="body" sz="quarter" idx="10"/>
          </p:nvPr>
        </p:nvSpPr>
        <p:spPr/>
        <p:txBody>
          <a:bodyPr/>
          <a:lstStyle/>
          <a:p>
            <a:r>
              <a:rPr lang="de-DE"/>
              <a:t>Zusätzlich zu den bestehenden Investitionen der Kunden</a:t>
            </a:r>
            <a:endParaRPr lang="en-GB"/>
          </a:p>
        </p:txBody>
      </p:sp>
      <p:sp>
        <p:nvSpPr>
          <p:cNvPr id="6" name="Slide Number Placeholder 5">
            <a:extLst>
              <a:ext uri="{FF2B5EF4-FFF2-40B4-BE49-F238E27FC236}">
                <a16:creationId xmlns:a16="http://schemas.microsoft.com/office/drawing/2014/main" id="{3AC0E75F-E80F-4101-A518-FB8090F01F01}"/>
              </a:ext>
            </a:extLst>
          </p:cNvPr>
          <p:cNvSpPr>
            <a:spLocks noGrp="1"/>
          </p:cNvSpPr>
          <p:nvPr>
            <p:ph type="sldNum" sz="quarter" idx="4"/>
          </p:nvPr>
        </p:nvSpPr>
        <p:spPr/>
        <p:txBody>
          <a:bodyPr/>
          <a:lstStyle/>
          <a:p>
            <a:fld id="{DAF489CC-3B7A-4DA5-A8C0-4984788D0EC5}" type="slidenum">
              <a:rPr lang="nl-NL" smtClean="0"/>
              <a:pPr/>
              <a:t>10</a:t>
            </a:fld>
            <a:endParaRPr lang="nl-NL"/>
          </a:p>
        </p:txBody>
      </p:sp>
    </p:spTree>
    <p:extLst>
      <p:ext uri="{BB962C8B-B14F-4D97-AF65-F5344CB8AC3E}">
        <p14:creationId xmlns:p14="http://schemas.microsoft.com/office/powerpoint/2010/main" val="3632127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63135D-19F1-4399-A527-36F0BA76D758}"/>
              </a:ext>
            </a:extLst>
          </p:cNvPr>
          <p:cNvSpPr>
            <a:spLocks noGrp="1"/>
          </p:cNvSpPr>
          <p:nvPr>
            <p:ph type="body" sz="quarter" idx="10"/>
          </p:nvPr>
        </p:nvSpPr>
        <p:spPr/>
        <p:txBody>
          <a:bodyPr/>
          <a:lstStyle/>
          <a:p>
            <a:r>
              <a:rPr lang="en-GB"/>
              <a:t>Unify Video -</a:t>
            </a:r>
            <a:br>
              <a:rPr lang="en-GB"/>
            </a:br>
            <a:r>
              <a:rPr lang="de-DE"/>
              <a:t>eine großartige Ergänzung für alle Organisationen.</a:t>
            </a:r>
            <a:endParaRPr lang="en-GB"/>
          </a:p>
        </p:txBody>
      </p:sp>
      <p:sp>
        <p:nvSpPr>
          <p:cNvPr id="3" name="Text Placeholder 2">
            <a:extLst>
              <a:ext uri="{FF2B5EF4-FFF2-40B4-BE49-F238E27FC236}">
                <a16:creationId xmlns:a16="http://schemas.microsoft.com/office/drawing/2014/main" id="{D92B1064-E14C-446D-B010-223FF6123E48}"/>
              </a:ext>
            </a:extLst>
          </p:cNvPr>
          <p:cNvSpPr>
            <a:spLocks noGrp="1"/>
          </p:cNvSpPr>
          <p:nvPr>
            <p:ph type="body" sz="quarter" idx="16"/>
          </p:nvPr>
        </p:nvSpPr>
        <p:spPr>
          <a:xfrm>
            <a:off x="326682" y="1903268"/>
            <a:ext cx="495328" cy="430887"/>
          </a:xfrm>
        </p:spPr>
        <p:txBody>
          <a:bodyPr/>
          <a:lstStyle/>
          <a:p>
            <a:r>
              <a:rPr lang="en-GB"/>
              <a:t>02.</a:t>
            </a:r>
          </a:p>
        </p:txBody>
      </p:sp>
    </p:spTree>
    <p:extLst>
      <p:ext uri="{BB962C8B-B14F-4D97-AF65-F5344CB8AC3E}">
        <p14:creationId xmlns:p14="http://schemas.microsoft.com/office/powerpoint/2010/main" val="224707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0E49F838-35BF-4C15-B378-A41AE4BD0022}"/>
              </a:ext>
            </a:extLst>
          </p:cNvPr>
          <p:cNvCxnSpPr/>
          <p:nvPr/>
        </p:nvCxnSpPr>
        <p:spPr>
          <a:xfrm>
            <a:off x="42554" y="4582565"/>
            <a:ext cx="4762410" cy="0"/>
          </a:xfrm>
          <a:prstGeom prst="line">
            <a:avLst/>
          </a:prstGeom>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1534AF99-9923-4B79-A2FD-FB6E9564F953}"/>
              </a:ext>
            </a:extLst>
          </p:cNvPr>
          <p:cNvCxnSpPr/>
          <p:nvPr/>
        </p:nvCxnSpPr>
        <p:spPr>
          <a:xfrm>
            <a:off x="42554" y="892486"/>
            <a:ext cx="4762410" cy="0"/>
          </a:xfrm>
          <a:prstGeom prst="line">
            <a:avLst/>
          </a:prstGeom>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7" name="Chart 29">
            <a:extLst>
              <a:ext uri="{FF2B5EF4-FFF2-40B4-BE49-F238E27FC236}">
                <a16:creationId xmlns:a16="http://schemas.microsoft.com/office/drawing/2014/main" id="{47A1C378-3952-47D8-846E-120AB7574812}"/>
              </a:ext>
            </a:extLst>
          </p:cNvPr>
          <p:cNvGraphicFramePr/>
          <p:nvPr>
            <p:extLst>
              <p:ext uri="{D42A27DB-BD31-4B8C-83A1-F6EECF244321}">
                <p14:modId xmlns:p14="http://schemas.microsoft.com/office/powerpoint/2010/main" val="4178680763"/>
              </p:ext>
            </p:extLst>
          </p:nvPr>
        </p:nvGraphicFramePr>
        <p:xfrm>
          <a:off x="1571551" y="735090"/>
          <a:ext cx="6475751" cy="400986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A067CC17-7223-4DBC-BBCC-26827728329D}"/>
              </a:ext>
            </a:extLst>
          </p:cNvPr>
          <p:cNvSpPr>
            <a:spLocks noGrp="1"/>
          </p:cNvSpPr>
          <p:nvPr>
            <p:ph type="sldNum" sz="quarter" idx="4"/>
          </p:nvPr>
        </p:nvSpPr>
        <p:spPr/>
        <p:txBody>
          <a:bodyPr/>
          <a:lstStyle/>
          <a:p>
            <a:fld id="{DAF489CC-3B7A-4DA5-A8C0-4984788D0EC5}" type="slidenum">
              <a:rPr lang="de-DE" smtClean="0"/>
              <a:pPr/>
              <a:t>12</a:t>
            </a:fld>
            <a:endParaRPr lang="de-DE"/>
          </a:p>
        </p:txBody>
      </p:sp>
      <p:sp>
        <p:nvSpPr>
          <p:cNvPr id="10" name="Rectangle 9">
            <a:extLst>
              <a:ext uri="{FF2B5EF4-FFF2-40B4-BE49-F238E27FC236}">
                <a16:creationId xmlns:a16="http://schemas.microsoft.com/office/drawing/2014/main" id="{69B06294-6EDE-4493-9A49-5D2FF7EC8DDC}"/>
              </a:ext>
            </a:extLst>
          </p:cNvPr>
          <p:cNvSpPr/>
          <p:nvPr/>
        </p:nvSpPr>
        <p:spPr>
          <a:xfrm>
            <a:off x="6953019" y="995269"/>
            <a:ext cx="2076903" cy="1600438"/>
          </a:xfrm>
          <a:prstGeom prst="rect">
            <a:avLst/>
          </a:prstGeom>
        </p:spPr>
        <p:txBody>
          <a:bodyPr wrap="square">
            <a:spAutoFit/>
          </a:bodyPr>
          <a:lstStyle/>
          <a:p>
            <a:pPr algn="l"/>
            <a:r>
              <a:rPr lang="de-DE" sz="1400" b="1">
                <a:solidFill>
                  <a:schemeClr val="accent1"/>
                </a:solidFill>
              </a:rPr>
              <a:t>Leistung des Trägers</a:t>
            </a:r>
          </a:p>
          <a:p>
            <a:pPr marL="171450" indent="-171450" algn="l">
              <a:buFont typeface="Arial" panose="020B0604020202020204" pitchFamily="34" charset="0"/>
              <a:buChar char="•"/>
            </a:pPr>
            <a:r>
              <a:rPr lang="de-DE" sz="1200"/>
              <a:t>Lokale Rufnummern neue und portierte</a:t>
            </a:r>
          </a:p>
          <a:p>
            <a:pPr marL="171450" indent="-171450" algn="l">
              <a:buFont typeface="Arial" panose="020B0604020202020204" pitchFamily="34" charset="0"/>
              <a:buChar char="•"/>
            </a:pPr>
            <a:r>
              <a:rPr lang="de-DE" sz="1200"/>
              <a:t>Minutenpakete Festnetz und Mobilfunk</a:t>
            </a:r>
          </a:p>
          <a:p>
            <a:pPr marL="171450" indent="-171450" algn="l">
              <a:buFont typeface="Arial" panose="020B0604020202020204" pitchFamily="34" charset="0"/>
              <a:buChar char="•"/>
            </a:pPr>
            <a:r>
              <a:rPr lang="de-DE" sz="1200"/>
              <a:t>Globale Verfügbarkeit</a:t>
            </a:r>
          </a:p>
          <a:p>
            <a:pPr marL="171450" indent="-171450" algn="l">
              <a:buFont typeface="Arial" panose="020B0604020202020204" pitchFamily="34" charset="0"/>
              <a:buChar char="•"/>
            </a:pPr>
            <a:r>
              <a:rPr lang="de-DE" sz="1200"/>
              <a:t>Globale Vernetzung</a:t>
            </a:r>
          </a:p>
          <a:p>
            <a:pPr marL="171450" indent="-171450" algn="l">
              <a:buFont typeface="Arial" panose="020B0604020202020204" pitchFamily="34" charset="0"/>
              <a:buChar char="•"/>
            </a:pPr>
            <a:r>
              <a:rPr lang="de-DE" sz="1200"/>
              <a:t>Beste SLA (5x9)</a:t>
            </a:r>
          </a:p>
        </p:txBody>
      </p:sp>
      <p:sp>
        <p:nvSpPr>
          <p:cNvPr id="16" name="TextBox 15">
            <a:extLst>
              <a:ext uri="{FF2B5EF4-FFF2-40B4-BE49-F238E27FC236}">
                <a16:creationId xmlns:a16="http://schemas.microsoft.com/office/drawing/2014/main" id="{2EB3D286-26B6-4D30-9679-CE9B6D2D28DB}"/>
              </a:ext>
            </a:extLst>
          </p:cNvPr>
          <p:cNvSpPr txBox="1"/>
          <p:nvPr/>
        </p:nvSpPr>
        <p:spPr>
          <a:xfrm>
            <a:off x="4066621" y="2407350"/>
            <a:ext cx="1476686" cy="553998"/>
          </a:xfrm>
          <a:prstGeom prst="rect">
            <a:avLst/>
          </a:prstGeom>
          <a:noFill/>
        </p:spPr>
        <p:txBody>
          <a:bodyPr wrap="none" rtlCol="0">
            <a:spAutoFit/>
          </a:bodyPr>
          <a:lstStyle/>
          <a:p>
            <a:pPr algn="ctr"/>
            <a:r>
              <a:rPr lang="de-DE" b="1"/>
              <a:t>Unify Office</a:t>
            </a:r>
            <a:br>
              <a:rPr lang="de-DE" sz="1200"/>
            </a:br>
            <a:r>
              <a:rPr lang="de-DE" sz="1200"/>
              <a:t>Kernelemente</a:t>
            </a:r>
          </a:p>
        </p:txBody>
      </p:sp>
      <p:sp>
        <p:nvSpPr>
          <p:cNvPr id="22" name="Rectangle 21">
            <a:extLst>
              <a:ext uri="{FF2B5EF4-FFF2-40B4-BE49-F238E27FC236}">
                <a16:creationId xmlns:a16="http://schemas.microsoft.com/office/drawing/2014/main" id="{8506B8C1-4788-4416-B795-988CACCB24AB}"/>
              </a:ext>
            </a:extLst>
          </p:cNvPr>
          <p:cNvSpPr/>
          <p:nvPr/>
        </p:nvSpPr>
        <p:spPr>
          <a:xfrm>
            <a:off x="6953019" y="3019212"/>
            <a:ext cx="2076902" cy="1600438"/>
          </a:xfrm>
          <a:prstGeom prst="rect">
            <a:avLst/>
          </a:prstGeom>
        </p:spPr>
        <p:txBody>
          <a:bodyPr wrap="square">
            <a:spAutoFit/>
          </a:bodyPr>
          <a:lstStyle/>
          <a:p>
            <a:r>
              <a:rPr lang="de-DE" sz="1400" b="1">
                <a:solidFill>
                  <a:schemeClr val="accent2"/>
                </a:solidFill>
              </a:rPr>
              <a:t>Cloud-Telefonie</a:t>
            </a:r>
          </a:p>
          <a:p>
            <a:pPr marL="171450" indent="-171450">
              <a:buFont typeface="Arial" panose="020B0604020202020204" pitchFamily="34" charset="0"/>
              <a:buChar char="•"/>
            </a:pPr>
            <a:r>
              <a:rPr lang="de-DE" sz="1200"/>
              <a:t>Telefonie-Funktionen</a:t>
            </a:r>
          </a:p>
          <a:p>
            <a:pPr marL="171450" indent="-171450">
              <a:buFont typeface="Arial" panose="020B0604020202020204" pitchFamily="34" charset="0"/>
              <a:buChar char="•"/>
            </a:pPr>
            <a:r>
              <a:rPr lang="de-DE" sz="1200"/>
              <a:t>Fax und Voicemail</a:t>
            </a:r>
          </a:p>
          <a:p>
            <a:pPr marL="171450" indent="-171450">
              <a:buFont typeface="Arial" panose="020B0604020202020204" pitchFamily="34" charset="0"/>
              <a:buChar char="•"/>
            </a:pPr>
            <a:r>
              <a:rPr lang="de-DE" sz="1200"/>
              <a:t>170+ Cloud Integrationen</a:t>
            </a:r>
          </a:p>
          <a:p>
            <a:pPr marL="171450" indent="-171450">
              <a:buFont typeface="Arial" panose="020B0604020202020204" pitchFamily="34" charset="0"/>
              <a:buChar char="•"/>
            </a:pPr>
            <a:r>
              <a:rPr lang="de-DE" sz="1200"/>
              <a:t>Automatische Bereitstellung</a:t>
            </a:r>
          </a:p>
          <a:p>
            <a:pPr marL="171450" indent="-171450">
              <a:buFont typeface="Arial" panose="020B0604020202020204" pitchFamily="34" charset="0"/>
              <a:buChar char="•"/>
            </a:pPr>
            <a:r>
              <a:rPr lang="de-DE" sz="1200"/>
              <a:t>Analyse und Bericht-erstattung</a:t>
            </a:r>
          </a:p>
        </p:txBody>
      </p:sp>
      <p:pic>
        <p:nvPicPr>
          <p:cNvPr id="24" name="Picture 23" descr="Icon&#10;&#10;Description automatically generated">
            <a:extLst>
              <a:ext uri="{FF2B5EF4-FFF2-40B4-BE49-F238E27FC236}">
                <a16:creationId xmlns:a16="http://schemas.microsoft.com/office/drawing/2014/main" id="{1D0525A1-99CF-4AF4-9D4D-8CACED694B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6765" y="3281737"/>
            <a:ext cx="742788" cy="742788"/>
          </a:xfrm>
          <a:prstGeom prst="rect">
            <a:avLst/>
          </a:prstGeom>
        </p:spPr>
      </p:pic>
      <p:pic>
        <p:nvPicPr>
          <p:cNvPr id="25" name="Picture 24" descr="Icon&#10;&#10;Description automatically generated">
            <a:extLst>
              <a:ext uri="{FF2B5EF4-FFF2-40B4-BE49-F238E27FC236}">
                <a16:creationId xmlns:a16="http://schemas.microsoft.com/office/drawing/2014/main" id="{009D3DA0-3041-4543-A170-0A0FF2DE56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7911" y="3282359"/>
            <a:ext cx="742905" cy="742166"/>
          </a:xfrm>
          <a:prstGeom prst="rect">
            <a:avLst/>
          </a:prstGeom>
        </p:spPr>
      </p:pic>
      <p:pic>
        <p:nvPicPr>
          <p:cNvPr id="26" name="Picture 25" descr="Icon&#10;&#10;Description automatically generated">
            <a:extLst>
              <a:ext uri="{FF2B5EF4-FFF2-40B4-BE49-F238E27FC236}">
                <a16:creationId xmlns:a16="http://schemas.microsoft.com/office/drawing/2014/main" id="{2B041DC1-37CE-4FB8-88EA-07E51634FC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8650" y="1413462"/>
            <a:ext cx="742166" cy="742166"/>
          </a:xfrm>
          <a:prstGeom prst="rect">
            <a:avLst/>
          </a:prstGeom>
        </p:spPr>
      </p:pic>
      <p:pic>
        <p:nvPicPr>
          <p:cNvPr id="27" name="Picture 26" descr="Icon&#10;&#10;Description automatically generated">
            <a:extLst>
              <a:ext uri="{FF2B5EF4-FFF2-40B4-BE49-F238E27FC236}">
                <a16:creationId xmlns:a16="http://schemas.microsoft.com/office/drawing/2014/main" id="{37107602-4951-4D7D-B747-905D8BDDEF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6648" y="1466610"/>
            <a:ext cx="742905" cy="742166"/>
          </a:xfrm>
          <a:prstGeom prst="rect">
            <a:avLst/>
          </a:prstGeom>
        </p:spPr>
      </p:pic>
      <p:sp>
        <p:nvSpPr>
          <p:cNvPr id="28" name="Rectangle 27">
            <a:extLst>
              <a:ext uri="{FF2B5EF4-FFF2-40B4-BE49-F238E27FC236}">
                <a16:creationId xmlns:a16="http://schemas.microsoft.com/office/drawing/2014/main" id="{E28AACA5-AECD-4C3B-B203-1121840C1B7C}"/>
              </a:ext>
            </a:extLst>
          </p:cNvPr>
          <p:cNvSpPr/>
          <p:nvPr/>
        </p:nvSpPr>
        <p:spPr>
          <a:xfrm>
            <a:off x="227661" y="1029666"/>
            <a:ext cx="3030282" cy="1415772"/>
          </a:xfrm>
          <a:prstGeom prst="rect">
            <a:avLst/>
          </a:prstGeom>
        </p:spPr>
        <p:txBody>
          <a:bodyPr wrap="square">
            <a:spAutoFit/>
          </a:bodyPr>
          <a:lstStyle/>
          <a:p>
            <a:pPr algn="l"/>
            <a:r>
              <a:rPr lang="de-DE" sz="1400" b="1">
                <a:solidFill>
                  <a:schemeClr val="accent4"/>
                </a:solidFill>
              </a:rPr>
              <a:t>Zusammenarbeit</a:t>
            </a:r>
          </a:p>
          <a:p>
            <a:pPr marL="171450" indent="-171450" algn="l">
              <a:buFont typeface="Arial" panose="020B0604020202020204" pitchFamily="34" charset="0"/>
              <a:buChar char="•"/>
            </a:pPr>
            <a:r>
              <a:rPr lang="de-DE" sz="1200"/>
              <a:t>Audio-Videokonferenzen</a:t>
            </a:r>
          </a:p>
          <a:p>
            <a:pPr marL="171450" indent="-171450" algn="l">
              <a:buFont typeface="Arial" panose="020B0604020202020204" pitchFamily="34" charset="0"/>
              <a:buChar char="•"/>
            </a:pPr>
            <a:r>
              <a:rPr lang="de-DE" sz="1200"/>
              <a:t>Datei- und Bildschirmfreigabe</a:t>
            </a:r>
          </a:p>
          <a:p>
            <a:pPr marL="171450" indent="-171450" algn="l">
              <a:buFont typeface="Arial" panose="020B0604020202020204" pitchFamily="34" charset="0"/>
              <a:buChar char="•"/>
            </a:pPr>
            <a:r>
              <a:rPr lang="de-DE" sz="1200"/>
              <a:t>Nachrichtenübermittlung und Chat</a:t>
            </a:r>
          </a:p>
          <a:p>
            <a:pPr marL="171450" indent="-171450" algn="l">
              <a:buFont typeface="Arial" panose="020B0604020202020204" pitchFamily="34" charset="0"/>
              <a:buChar char="•"/>
            </a:pPr>
            <a:r>
              <a:rPr lang="de-DE" sz="1200"/>
              <a:t>Aufgabenverwaltung</a:t>
            </a:r>
          </a:p>
          <a:p>
            <a:pPr marL="171450" indent="-171450" algn="l">
              <a:buFont typeface="Arial" panose="020B0604020202020204" pitchFamily="34" charset="0"/>
              <a:buChar char="•"/>
            </a:pPr>
            <a:r>
              <a:rPr lang="de-DE" sz="1200"/>
              <a:t>Videoaufzeichnung</a:t>
            </a:r>
          </a:p>
          <a:p>
            <a:pPr marL="171450" indent="-171450" algn="l">
              <a:buFont typeface="Arial" panose="020B0604020202020204" pitchFamily="34" charset="0"/>
              <a:buChar char="•"/>
            </a:pPr>
            <a:r>
              <a:rPr lang="de-DE" sz="1200"/>
              <a:t>Unify Räume</a:t>
            </a:r>
          </a:p>
        </p:txBody>
      </p:sp>
      <p:sp>
        <p:nvSpPr>
          <p:cNvPr id="29" name="Rectangle 28">
            <a:extLst>
              <a:ext uri="{FF2B5EF4-FFF2-40B4-BE49-F238E27FC236}">
                <a16:creationId xmlns:a16="http://schemas.microsoft.com/office/drawing/2014/main" id="{F0A296E9-A8D8-4958-B488-A4FBCC8E4CE7}"/>
              </a:ext>
            </a:extLst>
          </p:cNvPr>
          <p:cNvSpPr/>
          <p:nvPr/>
        </p:nvSpPr>
        <p:spPr>
          <a:xfrm>
            <a:off x="227661" y="3019212"/>
            <a:ext cx="2895371" cy="1415772"/>
          </a:xfrm>
          <a:prstGeom prst="rect">
            <a:avLst/>
          </a:prstGeom>
        </p:spPr>
        <p:txBody>
          <a:bodyPr wrap="square">
            <a:spAutoFit/>
          </a:bodyPr>
          <a:lstStyle/>
          <a:p>
            <a:r>
              <a:rPr lang="de-DE" sz="1400" b="1">
                <a:solidFill>
                  <a:schemeClr val="accent3"/>
                </a:solidFill>
              </a:rPr>
              <a:t>Digital Transformation</a:t>
            </a:r>
          </a:p>
          <a:p>
            <a:pPr marL="171450" indent="-171450">
              <a:buFont typeface="Arial" panose="020B0604020202020204" pitchFamily="34" charset="0"/>
              <a:buChar char="•"/>
            </a:pPr>
            <a:r>
              <a:rPr lang="de-DE" sz="1200"/>
              <a:t>Migrieren Sie von OpenScape zu Unify Office</a:t>
            </a:r>
          </a:p>
          <a:p>
            <a:pPr marL="171450" indent="-171450">
              <a:buFont typeface="Arial" panose="020B0604020202020204" pitchFamily="34" charset="0"/>
              <a:buChar char="•"/>
            </a:pPr>
            <a:r>
              <a:rPr lang="de-DE" sz="1200"/>
              <a:t>Unify IP-Endpunkte</a:t>
            </a:r>
          </a:p>
          <a:p>
            <a:pPr marL="171450" indent="-171450">
              <a:buFont typeface="Arial" panose="020B0604020202020204" pitchFamily="34" charset="0"/>
              <a:buChar char="•"/>
            </a:pPr>
            <a:r>
              <a:rPr lang="de-DE" sz="1200"/>
              <a:t>DECT über IP</a:t>
            </a:r>
          </a:p>
          <a:p>
            <a:pPr marL="171450" indent="-171450">
              <a:buFont typeface="Arial" panose="020B0604020202020204" pitchFamily="34" charset="0"/>
              <a:buChar char="•"/>
            </a:pPr>
            <a:r>
              <a:rPr lang="de-DE" sz="1200"/>
              <a:t>EU-Rechenzentren</a:t>
            </a:r>
          </a:p>
          <a:p>
            <a:pPr marL="171450" indent="-171450">
              <a:buFont typeface="Arial" panose="020B0604020202020204" pitchFamily="34" charset="0"/>
              <a:buChar char="•"/>
            </a:pPr>
            <a:r>
              <a:rPr lang="de-DE" sz="1200"/>
              <a:t>Professionelle Dienstleistungen</a:t>
            </a:r>
          </a:p>
        </p:txBody>
      </p:sp>
      <p:sp>
        <p:nvSpPr>
          <p:cNvPr id="32" name="Rectangle 31">
            <a:extLst>
              <a:ext uri="{FF2B5EF4-FFF2-40B4-BE49-F238E27FC236}">
                <a16:creationId xmlns:a16="http://schemas.microsoft.com/office/drawing/2014/main" id="{77E6E758-8F1A-4448-9FCD-156F09E1F813}"/>
              </a:ext>
            </a:extLst>
          </p:cNvPr>
          <p:cNvSpPr/>
          <p:nvPr/>
        </p:nvSpPr>
        <p:spPr>
          <a:xfrm>
            <a:off x="2337862" y="2565105"/>
            <a:ext cx="1200049" cy="307777"/>
          </a:xfrm>
          <a:prstGeom prst="rect">
            <a:avLst/>
          </a:prstGeom>
        </p:spPr>
        <p:txBody>
          <a:bodyPr wrap="square">
            <a:spAutoFit/>
          </a:bodyPr>
          <a:lstStyle/>
          <a:p>
            <a:pPr algn="ctr"/>
            <a:r>
              <a:rPr lang="de-DE" sz="1400" b="1"/>
              <a:t>Unify Video</a:t>
            </a:r>
            <a:endParaRPr lang="de-DE" sz="1200"/>
          </a:p>
        </p:txBody>
      </p:sp>
      <p:sp>
        <p:nvSpPr>
          <p:cNvPr id="34" name="Title 2">
            <a:extLst>
              <a:ext uri="{FF2B5EF4-FFF2-40B4-BE49-F238E27FC236}">
                <a16:creationId xmlns:a16="http://schemas.microsoft.com/office/drawing/2014/main" id="{012B237C-6934-4EE0-9462-EE67449EFD82}"/>
              </a:ext>
            </a:extLst>
          </p:cNvPr>
          <p:cNvSpPr>
            <a:spLocks noGrp="1"/>
          </p:cNvSpPr>
          <p:nvPr>
            <p:ph type="title"/>
          </p:nvPr>
        </p:nvSpPr>
        <p:spPr>
          <a:xfrm>
            <a:off x="227661" y="123478"/>
            <a:ext cx="8577072" cy="729376"/>
          </a:xfrm>
        </p:spPr>
        <p:txBody>
          <a:bodyPr/>
          <a:lstStyle/>
          <a:p>
            <a:r>
              <a:rPr lang="de-DE" sz="1800"/>
              <a:t>Lassen Sie uns zunächst über Unify Office sprechen</a:t>
            </a:r>
            <a:endParaRPr lang="en-GB" sz="1800"/>
          </a:p>
        </p:txBody>
      </p:sp>
      <p:sp>
        <p:nvSpPr>
          <p:cNvPr id="35" name="Text Placeholder 3">
            <a:extLst>
              <a:ext uri="{FF2B5EF4-FFF2-40B4-BE49-F238E27FC236}">
                <a16:creationId xmlns:a16="http://schemas.microsoft.com/office/drawing/2014/main" id="{D6DB88B6-6CD8-4891-926D-0B382D3C6DEA}"/>
              </a:ext>
            </a:extLst>
          </p:cNvPr>
          <p:cNvSpPr>
            <a:spLocks noGrp="1"/>
          </p:cNvSpPr>
          <p:nvPr>
            <p:ph type="body" sz="quarter" idx="10"/>
          </p:nvPr>
        </p:nvSpPr>
        <p:spPr>
          <a:xfrm>
            <a:off x="227660" y="417457"/>
            <a:ext cx="8577072" cy="435397"/>
          </a:xfrm>
        </p:spPr>
        <p:txBody>
          <a:bodyPr/>
          <a:lstStyle/>
          <a:p>
            <a:r>
              <a:rPr lang="de-DE"/>
              <a:t>Modulare Bausteine einer erfolgreichen Unternehmenskommunikation</a:t>
            </a:r>
            <a:endParaRPr lang="en-GB"/>
          </a:p>
        </p:txBody>
      </p:sp>
    </p:spTree>
    <p:extLst>
      <p:ext uri="{BB962C8B-B14F-4D97-AF65-F5344CB8AC3E}">
        <p14:creationId xmlns:p14="http://schemas.microsoft.com/office/powerpoint/2010/main" val="407945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A314E-F902-C3D1-A8D7-598A9FD6AF57}"/>
              </a:ext>
            </a:extLst>
          </p:cNvPr>
          <p:cNvSpPr>
            <a:spLocks noGrp="1"/>
          </p:cNvSpPr>
          <p:nvPr>
            <p:ph type="title"/>
          </p:nvPr>
        </p:nvSpPr>
        <p:spPr/>
        <p:txBody>
          <a:bodyPr/>
          <a:lstStyle/>
          <a:p>
            <a:r>
              <a:rPr lang="en-US"/>
              <a:t>Unify Video by RingCentral</a:t>
            </a:r>
          </a:p>
        </p:txBody>
      </p:sp>
      <p:sp>
        <p:nvSpPr>
          <p:cNvPr id="3" name="Text Placeholder 2">
            <a:extLst>
              <a:ext uri="{FF2B5EF4-FFF2-40B4-BE49-F238E27FC236}">
                <a16:creationId xmlns:a16="http://schemas.microsoft.com/office/drawing/2014/main" id="{5B506C3C-F99B-8D9C-CD9C-904B88D4758E}"/>
              </a:ext>
            </a:extLst>
          </p:cNvPr>
          <p:cNvSpPr>
            <a:spLocks noGrp="1"/>
          </p:cNvSpPr>
          <p:nvPr>
            <p:ph type="body" sz="quarter" idx="10"/>
          </p:nvPr>
        </p:nvSpPr>
        <p:spPr/>
        <p:txBody>
          <a:bodyPr/>
          <a:lstStyle/>
          <a:p>
            <a:r>
              <a:rPr lang="de-DE"/>
              <a:t>ist die perfekte Lösung für…</a:t>
            </a:r>
            <a:endParaRPr lang="en-US"/>
          </a:p>
        </p:txBody>
      </p:sp>
      <p:sp>
        <p:nvSpPr>
          <p:cNvPr id="4" name="Slide Number Placeholder 3">
            <a:extLst>
              <a:ext uri="{FF2B5EF4-FFF2-40B4-BE49-F238E27FC236}">
                <a16:creationId xmlns:a16="http://schemas.microsoft.com/office/drawing/2014/main" id="{C1A5EE70-4E5C-C8AB-4FFC-CA7C04602D06}"/>
              </a:ext>
            </a:extLst>
          </p:cNvPr>
          <p:cNvSpPr>
            <a:spLocks noGrp="1"/>
          </p:cNvSpPr>
          <p:nvPr>
            <p:ph type="sldNum" sz="quarter" idx="4"/>
          </p:nvPr>
        </p:nvSpPr>
        <p:spPr/>
        <p:txBody>
          <a:bodyPr/>
          <a:lstStyle/>
          <a:p>
            <a:fld id="{DAF489CC-3B7A-4DA5-A8C0-4984788D0EC5}" type="slidenum">
              <a:rPr lang="nl-NL" smtClean="0"/>
              <a:pPr/>
              <a:t>13</a:t>
            </a:fld>
            <a:endParaRPr lang="nl-NL"/>
          </a:p>
        </p:txBody>
      </p:sp>
      <p:sp>
        <p:nvSpPr>
          <p:cNvPr id="6" name="Rectangle: Rounded Corners 11">
            <a:extLst>
              <a:ext uri="{FF2B5EF4-FFF2-40B4-BE49-F238E27FC236}">
                <a16:creationId xmlns:a16="http://schemas.microsoft.com/office/drawing/2014/main" id="{498192FD-81CE-A46C-806E-232BCA35FACC}"/>
              </a:ext>
            </a:extLst>
          </p:cNvPr>
          <p:cNvSpPr/>
          <p:nvPr/>
        </p:nvSpPr>
        <p:spPr>
          <a:xfrm>
            <a:off x="7482840" y="1082040"/>
            <a:ext cx="1257300" cy="340614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nvGrpSpPr>
          <p:cNvPr id="7" name="Group 6">
            <a:extLst>
              <a:ext uri="{FF2B5EF4-FFF2-40B4-BE49-F238E27FC236}">
                <a16:creationId xmlns:a16="http://schemas.microsoft.com/office/drawing/2014/main" id="{3D647593-F20C-31C2-D1AF-676F24026F7B}"/>
              </a:ext>
            </a:extLst>
          </p:cNvPr>
          <p:cNvGrpSpPr/>
          <p:nvPr/>
        </p:nvGrpSpPr>
        <p:grpSpPr>
          <a:xfrm>
            <a:off x="5228099" y="1334847"/>
            <a:ext cx="2059163" cy="2908643"/>
            <a:chOff x="5228099" y="1334847"/>
            <a:chExt cx="2059163" cy="2908643"/>
          </a:xfrm>
        </p:grpSpPr>
        <p:pic>
          <p:nvPicPr>
            <p:cNvPr id="8" name="Picture 7" descr="A picture of Unify Video in a call with many people.">
              <a:extLst>
                <a:ext uri="{FF2B5EF4-FFF2-40B4-BE49-F238E27FC236}">
                  <a16:creationId xmlns:a16="http://schemas.microsoft.com/office/drawing/2014/main" id="{A51753D9-A457-A71F-8B70-D40D6790AE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099" y="3237797"/>
              <a:ext cx="2059163" cy="1005693"/>
            </a:xfrm>
            <a:prstGeom prst="rect">
              <a:avLst/>
            </a:prstGeom>
          </p:spPr>
        </p:pic>
        <p:pic>
          <p:nvPicPr>
            <p:cNvPr id="9" name="Picture 8" descr="A screenshot of a cell phone&#10;&#10;Description automatically generated with medium confidence">
              <a:extLst>
                <a:ext uri="{FF2B5EF4-FFF2-40B4-BE49-F238E27FC236}">
                  <a16:creationId xmlns:a16="http://schemas.microsoft.com/office/drawing/2014/main" id="{E06631E0-9600-843B-43B4-47412BB631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630" y="1334847"/>
              <a:ext cx="490103" cy="820966"/>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094C7440-B28D-4080-687C-065B50F344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2141" y="2288852"/>
              <a:ext cx="1071083" cy="820965"/>
            </a:xfrm>
            <a:prstGeom prst="rect">
              <a:avLst/>
            </a:prstGeom>
          </p:spPr>
        </p:pic>
      </p:grpSp>
      <p:pic>
        <p:nvPicPr>
          <p:cNvPr id="11" name="Picture 4">
            <a:extLst>
              <a:ext uri="{FF2B5EF4-FFF2-40B4-BE49-F238E27FC236}">
                <a16:creationId xmlns:a16="http://schemas.microsoft.com/office/drawing/2014/main" id="{56261A6C-D81A-0754-A45A-F45936C47B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8321" y="3242856"/>
            <a:ext cx="1072533" cy="11216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Graphical user interface, application&#10;&#10;Description automatically generated">
            <a:extLst>
              <a:ext uri="{FF2B5EF4-FFF2-40B4-BE49-F238E27FC236}">
                <a16:creationId xmlns:a16="http://schemas.microsoft.com/office/drawing/2014/main" id="{E2D9BDC6-AB43-55D3-1430-0F30D655B4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6018" y="1284262"/>
            <a:ext cx="467292" cy="883274"/>
          </a:xfrm>
          <a:prstGeom prst="rect">
            <a:avLst/>
          </a:prstGeom>
        </p:spPr>
      </p:pic>
      <p:pic>
        <p:nvPicPr>
          <p:cNvPr id="13" name="Picture 12">
            <a:extLst>
              <a:ext uri="{FF2B5EF4-FFF2-40B4-BE49-F238E27FC236}">
                <a16:creationId xmlns:a16="http://schemas.microsoft.com/office/drawing/2014/main" id="{814D5089-E84B-C7C9-A45B-7A0AF337B8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6018" y="2261941"/>
            <a:ext cx="427609" cy="928225"/>
          </a:xfrm>
          <a:prstGeom prst="rect">
            <a:avLst/>
          </a:prstGeom>
        </p:spPr>
      </p:pic>
      <p:sp>
        <p:nvSpPr>
          <p:cNvPr id="14" name="Content Placeholder 1">
            <a:extLst>
              <a:ext uri="{FF2B5EF4-FFF2-40B4-BE49-F238E27FC236}">
                <a16:creationId xmlns:a16="http://schemas.microsoft.com/office/drawing/2014/main" id="{D4EE6AFB-66FE-F2E6-B23D-8C740BB17F5F}"/>
              </a:ext>
            </a:extLst>
          </p:cNvPr>
          <p:cNvSpPr txBox="1">
            <a:spLocks/>
          </p:cNvSpPr>
          <p:nvPr/>
        </p:nvSpPr>
        <p:spPr>
          <a:xfrm>
            <a:off x="227479" y="1392596"/>
            <a:ext cx="4351435" cy="2835388"/>
          </a:xfrm>
          <a:prstGeom prst="rect">
            <a:avLst/>
          </a:prstGeom>
        </p:spPr>
        <p:txBody>
          <a:bodyPr vert="horz" lIns="91440" tIns="45720" rIns="91440" bIns="45720" rtlCol="0" anchor="t">
            <a:noAutofit/>
          </a:bodyPr>
          <a:lstStyle>
            <a:defPPr>
              <a:defRPr lang="en-US"/>
            </a:defPPr>
            <a:lvl1pPr marL="0" indent="-164592" algn="l" defTabSz="685800" rtl="0" eaLnBrk="1" latinLnBrk="0" hangingPunct="1">
              <a:spcBef>
                <a:spcPts val="0"/>
              </a:spcBef>
              <a:spcAft>
                <a:spcPts val="400"/>
              </a:spcAft>
              <a:buClr>
                <a:srgbClr val="FFFFFF"/>
              </a:buClr>
              <a:buSzPct val="100000"/>
              <a:buFont typeface="Arial" panose="020B0604020202020204" pitchFamily="34" charset="0"/>
              <a:buChar char="•"/>
              <a:defRPr sz="1350" kern="1200" baseline="0">
                <a:solidFill>
                  <a:schemeClr val="tx1"/>
                </a:solidFill>
                <a:latin typeface="+mn-lt"/>
                <a:ea typeface="+mn-ea"/>
                <a:cs typeface="+mn-cs"/>
              </a:defRPr>
            </a:lvl1pPr>
            <a:lvl2pPr marL="342900" indent="-164592" algn="l" defTabSz="685800" rtl="0" eaLnBrk="1" latinLnBrk="0" hangingPunct="1">
              <a:spcBef>
                <a:spcPts val="0"/>
              </a:spcBef>
              <a:spcAft>
                <a:spcPts val="400"/>
              </a:spcAft>
              <a:buClr>
                <a:srgbClr val="FFFFFF"/>
              </a:buClr>
              <a:buFont typeface="Arial" panose="020B0604020202020204" pitchFamily="34" charset="0"/>
              <a:buChar char="•"/>
              <a:defRPr sz="1350" kern="1200" baseline="0">
                <a:solidFill>
                  <a:schemeClr val="tx1"/>
                </a:solidFill>
                <a:latin typeface="+mn-lt"/>
                <a:ea typeface="+mn-ea"/>
                <a:cs typeface="+mn-cs"/>
              </a:defRPr>
            </a:lvl2pPr>
            <a:lvl3pPr marL="685800" indent="-164592" algn="l" defTabSz="685800" rtl="0" eaLnBrk="1" latinLnBrk="0" hangingPunct="1">
              <a:spcBef>
                <a:spcPts val="0"/>
              </a:spcBef>
              <a:spcAft>
                <a:spcPts val="400"/>
              </a:spcAft>
              <a:buClr>
                <a:srgbClr val="FFFFFF"/>
              </a:buClr>
              <a:buFont typeface="Arial" pitchFamily="34" charset="0"/>
              <a:buChar char="•"/>
              <a:defRPr sz="1350" kern="1200">
                <a:solidFill>
                  <a:schemeClr val="tx1"/>
                </a:solidFill>
                <a:latin typeface="+mn-lt"/>
                <a:ea typeface="+mn-ea"/>
                <a:cs typeface="+mn-cs"/>
              </a:defRPr>
            </a:lvl3pPr>
            <a:lvl4pPr marL="1028700" indent="-164592" algn="l" defTabSz="685800" rtl="0" eaLnBrk="1" latinLnBrk="0" hangingPunct="1">
              <a:spcBef>
                <a:spcPts val="0"/>
              </a:spcBef>
              <a:spcAft>
                <a:spcPts val="400"/>
              </a:spcAft>
              <a:buClr>
                <a:srgbClr val="FFFFFF"/>
              </a:buClr>
              <a:buFont typeface="Arial" panose="020B0604020202020204" pitchFamily="34" charset="0"/>
              <a:buChar char="•"/>
              <a:defRPr sz="1350" kern="1200" baseline="0">
                <a:solidFill>
                  <a:schemeClr val="tx1"/>
                </a:solidFill>
                <a:latin typeface="+mn-lt"/>
                <a:ea typeface="+mn-ea"/>
                <a:cs typeface="+mn-cs"/>
              </a:defRPr>
            </a:lvl4pPr>
            <a:lvl5pPr marL="1371600" indent="-270000" algn="l" defTabSz="685800" rtl="0" eaLnBrk="1" latinLnBrk="0" hangingPunct="1">
              <a:spcBef>
                <a:spcPct val="20000"/>
              </a:spcBef>
              <a:buClr>
                <a:schemeClr val="tx2"/>
              </a:buClr>
              <a:buFont typeface="Arial" pitchFamily="34" charset="0"/>
              <a:buChar char="»"/>
              <a:defRPr sz="1350" kern="1200">
                <a:solidFill>
                  <a:schemeClr val="tx1"/>
                </a:solidFill>
                <a:latin typeface="+mn-lt"/>
                <a:ea typeface="+mn-ea"/>
                <a:cs typeface="+mn-cs"/>
              </a:defRPr>
            </a:lvl5pPr>
            <a:lvl6pPr marL="1714500" indent="-22860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057400" indent="-22860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400300" indent="-22860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743200" indent="-22860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indent="0" eaLnBrk="0" hangingPunct="0">
              <a:spcBef>
                <a:spcPts val="600"/>
              </a:spcBef>
              <a:spcAft>
                <a:spcPts val="1200"/>
              </a:spcAft>
              <a:buClr>
                <a:srgbClr val="487034"/>
              </a:buClr>
              <a:buFont typeface="Arial" panose="020B0604020202020204" pitchFamily="34" charset="0"/>
              <a:buNone/>
            </a:pPr>
            <a:r>
              <a:rPr lang="de-DE">
                <a:ea typeface="Verdana"/>
              </a:rPr>
              <a:t>Kunden, die zwar </a:t>
            </a:r>
            <a:r>
              <a:rPr lang="de-DE" b="1">
                <a:solidFill>
                  <a:schemeClr val="accent1"/>
                </a:solidFill>
                <a:ea typeface="Verdana"/>
              </a:rPr>
              <a:t>Messaging</a:t>
            </a:r>
            <a:r>
              <a:rPr lang="de-DE">
                <a:ea typeface="Verdana"/>
              </a:rPr>
              <a:t> für ihr Unternehmen </a:t>
            </a:r>
            <a:br>
              <a:rPr lang="de-DE">
                <a:ea typeface="Verdana"/>
              </a:rPr>
            </a:br>
            <a:r>
              <a:rPr lang="de-DE">
                <a:ea typeface="Verdana"/>
              </a:rPr>
              <a:t>benötigen, aber laufende Anforderungen haben, </a:t>
            </a:r>
            <a:br>
              <a:rPr lang="de-DE">
                <a:ea typeface="Verdana"/>
              </a:rPr>
            </a:br>
            <a:r>
              <a:rPr lang="de-DE">
                <a:ea typeface="Verdana"/>
              </a:rPr>
              <a:t>die heute eher von On-Premise-Lösungen abgedeckt werden müssen.</a:t>
            </a:r>
          </a:p>
          <a:p>
            <a:pPr indent="0" eaLnBrk="0" hangingPunct="0">
              <a:spcBef>
                <a:spcPts val="600"/>
              </a:spcBef>
              <a:spcAft>
                <a:spcPts val="1200"/>
              </a:spcAft>
              <a:buClr>
                <a:srgbClr val="487034"/>
              </a:buClr>
              <a:buFont typeface="Arial" panose="020B0604020202020204" pitchFamily="34" charset="0"/>
              <a:buNone/>
            </a:pPr>
            <a:r>
              <a:rPr lang="de-DE">
                <a:ea typeface="Verdana"/>
              </a:rPr>
              <a:t>Kunden, die die Vorteile von </a:t>
            </a:r>
            <a:r>
              <a:rPr lang="de-DE" b="1">
                <a:solidFill>
                  <a:schemeClr val="accent1"/>
                </a:solidFill>
                <a:ea typeface="Verdana"/>
              </a:rPr>
              <a:t>Videomeetings</a:t>
            </a:r>
            <a:r>
              <a:rPr lang="de-DE">
                <a:ea typeface="Verdana"/>
              </a:rPr>
              <a:t> nutzen </a:t>
            </a:r>
            <a:br>
              <a:rPr lang="de-DE">
                <a:ea typeface="Verdana"/>
              </a:rPr>
            </a:br>
            <a:r>
              <a:rPr lang="de-DE">
                <a:ea typeface="Verdana"/>
              </a:rPr>
              <a:t>möchten, sich jedoch nicht vollständig auf cloud-</a:t>
            </a:r>
            <a:br>
              <a:rPr lang="de-DE">
                <a:ea typeface="Verdana"/>
              </a:rPr>
            </a:br>
            <a:r>
              <a:rPr lang="de-DE">
                <a:ea typeface="Verdana"/>
              </a:rPr>
              <a:t>basierte Kommunikation festlegen mögen. </a:t>
            </a:r>
          </a:p>
          <a:p>
            <a:pPr indent="0" eaLnBrk="0" hangingPunct="0">
              <a:spcBef>
                <a:spcPts val="600"/>
              </a:spcBef>
              <a:spcAft>
                <a:spcPts val="1200"/>
              </a:spcAft>
              <a:buClr>
                <a:srgbClr val="487034"/>
              </a:buClr>
              <a:buFont typeface="Arial" panose="020B0604020202020204" pitchFamily="34" charset="0"/>
              <a:buNone/>
            </a:pPr>
            <a:r>
              <a:rPr lang="de-DE">
                <a:ea typeface="Verdana"/>
              </a:rPr>
              <a:t>Unternehmen, die Messaging- und </a:t>
            </a:r>
            <a:br>
              <a:rPr lang="de-DE">
                <a:ea typeface="Verdana"/>
              </a:rPr>
            </a:br>
            <a:r>
              <a:rPr lang="de-DE">
                <a:ea typeface="Verdana"/>
              </a:rPr>
              <a:t>Meeting-Funktionen benötigen, aber</a:t>
            </a:r>
            <a:br>
              <a:rPr lang="de-DE">
                <a:ea typeface="Verdana"/>
              </a:rPr>
            </a:br>
            <a:r>
              <a:rPr lang="de-DE">
                <a:solidFill>
                  <a:schemeClr val="accent1"/>
                </a:solidFill>
                <a:ea typeface="Verdana"/>
              </a:rPr>
              <a:t>Sicherheits- und Datenschutz </a:t>
            </a:r>
            <a:r>
              <a:rPr lang="de-DE">
                <a:ea typeface="Verdana"/>
              </a:rPr>
              <a:t>Bedenken haben. </a:t>
            </a:r>
          </a:p>
          <a:p>
            <a:pPr indent="0" eaLnBrk="0" hangingPunct="0">
              <a:spcBef>
                <a:spcPts val="600"/>
              </a:spcBef>
              <a:spcAft>
                <a:spcPts val="1200"/>
              </a:spcAft>
              <a:buClr>
                <a:srgbClr val="487034"/>
              </a:buClr>
              <a:buFont typeface="Arial" panose="020B0604020202020204" pitchFamily="34" charset="0"/>
              <a:buNone/>
            </a:pPr>
            <a:endParaRPr lang="en-GB"/>
          </a:p>
        </p:txBody>
      </p:sp>
    </p:spTree>
    <p:extLst>
      <p:ext uri="{BB962C8B-B14F-4D97-AF65-F5344CB8AC3E}">
        <p14:creationId xmlns:p14="http://schemas.microsoft.com/office/powerpoint/2010/main" val="203635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7CAF9C-F4D8-4944-B248-B469919CB85D}"/>
              </a:ext>
            </a:extLst>
          </p:cNvPr>
          <p:cNvSpPr>
            <a:spLocks noGrp="1"/>
          </p:cNvSpPr>
          <p:nvPr>
            <p:ph type="body" sz="quarter" idx="10"/>
          </p:nvPr>
        </p:nvSpPr>
        <p:spPr/>
        <p:txBody>
          <a:bodyPr/>
          <a:lstStyle/>
          <a:p>
            <a:r>
              <a:rPr lang="en-GB"/>
              <a:t>Unify Video </a:t>
            </a:r>
            <a:br>
              <a:rPr lang="en-GB"/>
            </a:br>
            <a:r>
              <a:rPr lang="en-GB" err="1"/>
              <a:t>Funktionen</a:t>
            </a:r>
            <a:endParaRPr lang="en-GB"/>
          </a:p>
        </p:txBody>
      </p:sp>
      <p:sp>
        <p:nvSpPr>
          <p:cNvPr id="3" name="Text Placeholder 2">
            <a:extLst>
              <a:ext uri="{FF2B5EF4-FFF2-40B4-BE49-F238E27FC236}">
                <a16:creationId xmlns:a16="http://schemas.microsoft.com/office/drawing/2014/main" id="{D07DFD48-C7C8-40B2-9F89-B680C7072180}"/>
              </a:ext>
            </a:extLst>
          </p:cNvPr>
          <p:cNvSpPr>
            <a:spLocks noGrp="1"/>
          </p:cNvSpPr>
          <p:nvPr>
            <p:ph type="body" sz="quarter" idx="16"/>
          </p:nvPr>
        </p:nvSpPr>
        <p:spPr>
          <a:xfrm>
            <a:off x="326682" y="1903268"/>
            <a:ext cx="495328" cy="430887"/>
          </a:xfrm>
        </p:spPr>
        <p:txBody>
          <a:bodyPr/>
          <a:lstStyle/>
          <a:p>
            <a:r>
              <a:rPr lang="en-GB"/>
              <a:t>03.</a:t>
            </a:r>
          </a:p>
        </p:txBody>
      </p:sp>
    </p:spTree>
    <p:extLst>
      <p:ext uri="{BB962C8B-B14F-4D97-AF65-F5344CB8AC3E}">
        <p14:creationId xmlns:p14="http://schemas.microsoft.com/office/powerpoint/2010/main" val="183418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75DF83-0705-451F-8174-2F56DD79E427}"/>
              </a:ext>
            </a:extLst>
          </p:cNvPr>
          <p:cNvSpPr>
            <a:spLocks noGrp="1"/>
          </p:cNvSpPr>
          <p:nvPr>
            <p:ph type="title"/>
          </p:nvPr>
        </p:nvSpPr>
        <p:spPr/>
        <p:txBody>
          <a:bodyPr/>
          <a:lstStyle/>
          <a:p>
            <a:r>
              <a:rPr lang="en-US"/>
              <a:t>Unify Video</a:t>
            </a:r>
            <a:endParaRPr lang="en-GB"/>
          </a:p>
        </p:txBody>
      </p:sp>
      <p:sp>
        <p:nvSpPr>
          <p:cNvPr id="4" name="Text Placeholder 3">
            <a:extLst>
              <a:ext uri="{FF2B5EF4-FFF2-40B4-BE49-F238E27FC236}">
                <a16:creationId xmlns:a16="http://schemas.microsoft.com/office/drawing/2014/main" id="{6E49907D-EB83-466F-9507-B42BF320EF47}"/>
              </a:ext>
            </a:extLst>
          </p:cNvPr>
          <p:cNvSpPr>
            <a:spLocks noGrp="1"/>
          </p:cNvSpPr>
          <p:nvPr>
            <p:ph type="body" sz="quarter" idx="10"/>
          </p:nvPr>
        </p:nvSpPr>
        <p:spPr/>
        <p:txBody>
          <a:bodyPr/>
          <a:lstStyle/>
          <a:p>
            <a:r>
              <a:rPr lang="de-DE"/>
              <a:t>Meetings aufzeichnen und weitergeben</a:t>
            </a:r>
          </a:p>
        </p:txBody>
      </p:sp>
      <p:sp>
        <p:nvSpPr>
          <p:cNvPr id="5" name="Slide Number Placeholder 4">
            <a:extLst>
              <a:ext uri="{FF2B5EF4-FFF2-40B4-BE49-F238E27FC236}">
                <a16:creationId xmlns:a16="http://schemas.microsoft.com/office/drawing/2014/main" id="{10FF59B2-0991-4A45-9ED3-57488B736678}"/>
              </a:ext>
            </a:extLst>
          </p:cNvPr>
          <p:cNvSpPr>
            <a:spLocks noGrp="1"/>
          </p:cNvSpPr>
          <p:nvPr>
            <p:ph type="sldNum" sz="quarter" idx="4"/>
          </p:nvPr>
        </p:nvSpPr>
        <p:spPr/>
        <p:txBody>
          <a:bodyPr/>
          <a:lstStyle/>
          <a:p>
            <a:fld id="{DAF489CC-3B7A-4DA5-A8C0-4984788D0EC5}" type="slidenum">
              <a:rPr lang="nl-NL" smtClean="0"/>
              <a:pPr/>
              <a:t>15</a:t>
            </a:fld>
            <a:endParaRPr lang="nl-NL"/>
          </a:p>
        </p:txBody>
      </p:sp>
      <p:pic>
        <p:nvPicPr>
          <p:cNvPr id="10" name="Picture 9" descr="A picture containing text, indoor, electronics, computer&#10;&#10;Description automatically generated">
            <a:extLst>
              <a:ext uri="{FF2B5EF4-FFF2-40B4-BE49-F238E27FC236}">
                <a16:creationId xmlns:a16="http://schemas.microsoft.com/office/drawing/2014/main" id="{C88132DA-C955-4D15-BE14-57F614DF1E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774" r="19441"/>
          <a:stretch/>
        </p:blipFill>
        <p:spPr>
          <a:xfrm>
            <a:off x="5302769" y="1154056"/>
            <a:ext cx="3668899" cy="2835388"/>
          </a:xfrm>
          <a:prstGeom prst="rect">
            <a:avLst/>
          </a:prstGeom>
        </p:spPr>
      </p:pic>
      <p:pic>
        <p:nvPicPr>
          <p:cNvPr id="16" name="Picture 15" descr="A picture containing text, monitor, electronics, screen&#10;&#10;Description automatically generated">
            <a:extLst>
              <a:ext uri="{FF2B5EF4-FFF2-40B4-BE49-F238E27FC236}">
                <a16:creationId xmlns:a16="http://schemas.microsoft.com/office/drawing/2014/main" id="{11284A1C-13DE-4F7F-938E-FB0A5453E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6196" y="1445604"/>
            <a:ext cx="2185750" cy="1601771"/>
          </a:xfrm>
          <a:prstGeom prst="rect">
            <a:avLst/>
          </a:prstGeom>
        </p:spPr>
      </p:pic>
      <p:grpSp>
        <p:nvGrpSpPr>
          <p:cNvPr id="11" name="Group 10">
            <a:extLst>
              <a:ext uri="{FF2B5EF4-FFF2-40B4-BE49-F238E27FC236}">
                <a16:creationId xmlns:a16="http://schemas.microsoft.com/office/drawing/2014/main" id="{4483DF9C-DD82-44BF-B673-E34833B34CD2}"/>
              </a:ext>
            </a:extLst>
          </p:cNvPr>
          <p:cNvGrpSpPr/>
          <p:nvPr/>
        </p:nvGrpSpPr>
        <p:grpSpPr>
          <a:xfrm>
            <a:off x="7415408" y="208986"/>
            <a:ext cx="1500931" cy="398027"/>
            <a:chOff x="7415408" y="208986"/>
            <a:chExt cx="1500931" cy="398027"/>
          </a:xfrm>
        </p:grpSpPr>
        <p:sp>
          <p:nvSpPr>
            <p:cNvPr id="12" name="Rectangle 11">
              <a:extLst>
                <a:ext uri="{FF2B5EF4-FFF2-40B4-BE49-F238E27FC236}">
                  <a16:creationId xmlns:a16="http://schemas.microsoft.com/office/drawing/2014/main" id="{8D543792-7BFD-4D49-BC18-26F8333BFEE2}"/>
                </a:ext>
              </a:extLst>
            </p:cNvPr>
            <p:cNvSpPr/>
            <p:nvPr/>
          </p:nvSpPr>
          <p:spPr bwMode="invGray">
            <a:xfrm>
              <a:off x="7415408" y="208986"/>
              <a:ext cx="1500931" cy="398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endParaRPr lang="en-GB">
                <a:solidFill>
                  <a:schemeClr val="tx1"/>
                </a:solidFill>
                <a:latin typeface="+mj-lt"/>
              </a:endParaRPr>
            </a:p>
          </p:txBody>
        </p:sp>
        <p:pic>
          <p:nvPicPr>
            <p:cNvPr id="13" name="Picture 12" descr="Text&#10;&#10;Description automatically generated">
              <a:extLst>
                <a:ext uri="{FF2B5EF4-FFF2-40B4-BE49-F238E27FC236}">
                  <a16:creationId xmlns:a16="http://schemas.microsoft.com/office/drawing/2014/main" id="{9BB63150-5019-440A-A9D1-B0073B8C62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6018" y="240163"/>
              <a:ext cx="1240710" cy="315347"/>
            </a:xfrm>
            <a:prstGeom prst="rect">
              <a:avLst/>
            </a:prstGeom>
          </p:spPr>
        </p:pic>
      </p:grpSp>
      <p:sp>
        <p:nvSpPr>
          <p:cNvPr id="8" name="Content Placeholder 1">
            <a:extLst>
              <a:ext uri="{FF2B5EF4-FFF2-40B4-BE49-F238E27FC236}">
                <a16:creationId xmlns:a16="http://schemas.microsoft.com/office/drawing/2014/main" id="{6837C8DB-262F-D6A3-5322-52444D0477EA}"/>
              </a:ext>
            </a:extLst>
          </p:cNvPr>
          <p:cNvSpPr txBox="1">
            <a:spLocks/>
          </p:cNvSpPr>
          <p:nvPr/>
        </p:nvSpPr>
        <p:spPr bwMode="invGray">
          <a:xfrm>
            <a:off x="227479" y="1392596"/>
            <a:ext cx="4351435" cy="2835388"/>
          </a:xfrm>
          <a:prstGeom prst="rect">
            <a:avLst/>
          </a:prstGeom>
        </p:spPr>
        <p:txBody>
          <a:bodyPr vert="horz" lIns="91440" tIns="45720" rIns="91440" bIns="45720" rtlCol="0" anchor="t">
            <a:noAutofit/>
          </a:bodyPr>
          <a:lstStyle>
            <a:defPPr>
              <a:defRPr lang="en-US"/>
            </a:defPPr>
            <a:lvl1pPr marL="0" indent="-164592" algn="l" defTabSz="685800" rtl="0" eaLnBrk="1" latinLnBrk="0" hangingPunct="1">
              <a:spcBef>
                <a:spcPts val="0"/>
              </a:spcBef>
              <a:spcAft>
                <a:spcPts val="400"/>
              </a:spcAft>
              <a:buClr>
                <a:schemeClr val="tx1"/>
              </a:buClr>
              <a:buSzPct val="100000"/>
              <a:buFont typeface="Arial" panose="020B0604020202020204" pitchFamily="34" charset="0"/>
              <a:buChar char="•"/>
              <a:defRPr sz="1350" kern="1200" baseline="0">
                <a:solidFill>
                  <a:schemeClr val="tx1"/>
                </a:solidFill>
                <a:latin typeface="+mn-lt"/>
                <a:ea typeface="+mn-ea"/>
                <a:cs typeface="+mn-cs"/>
              </a:defRPr>
            </a:lvl1pPr>
            <a:lvl2pPr marL="342900" indent="-164592" algn="l" defTabSz="685800" rtl="0" eaLnBrk="1" latinLnBrk="0" hangingPunct="1">
              <a:spcBef>
                <a:spcPts val="0"/>
              </a:spcBef>
              <a:spcAft>
                <a:spcPts val="400"/>
              </a:spcAft>
              <a:buClr>
                <a:schemeClr val="tx1"/>
              </a:buClr>
              <a:buFont typeface="Arial" panose="020B0604020202020204" pitchFamily="34" charset="0"/>
              <a:buChar char="•"/>
              <a:defRPr sz="1350" kern="1200" baseline="0">
                <a:solidFill>
                  <a:schemeClr val="tx1"/>
                </a:solidFill>
                <a:latin typeface="+mn-lt"/>
                <a:ea typeface="+mn-ea"/>
                <a:cs typeface="+mn-cs"/>
              </a:defRPr>
            </a:lvl2pPr>
            <a:lvl3pPr marL="685800" indent="-164592" algn="l" defTabSz="685800" rtl="0" eaLnBrk="1" latinLnBrk="0" hangingPunct="1">
              <a:spcBef>
                <a:spcPts val="0"/>
              </a:spcBef>
              <a:spcAft>
                <a:spcPts val="400"/>
              </a:spcAft>
              <a:buClr>
                <a:schemeClr val="tx1"/>
              </a:buClr>
              <a:buFont typeface="Arial" pitchFamily="34" charset="0"/>
              <a:buChar char="•"/>
              <a:defRPr sz="1350" kern="1200">
                <a:solidFill>
                  <a:schemeClr val="tx1"/>
                </a:solidFill>
                <a:latin typeface="+mn-lt"/>
                <a:ea typeface="+mn-ea"/>
                <a:cs typeface="+mn-cs"/>
              </a:defRPr>
            </a:lvl3pPr>
            <a:lvl4pPr marL="1028700" indent="-164592" algn="l" defTabSz="685800" rtl="0" eaLnBrk="1" latinLnBrk="0" hangingPunct="1">
              <a:spcBef>
                <a:spcPts val="0"/>
              </a:spcBef>
              <a:spcAft>
                <a:spcPts val="400"/>
              </a:spcAft>
              <a:buClr>
                <a:schemeClr val="tx1"/>
              </a:buClr>
              <a:buFont typeface="Arial" panose="020B0604020202020204" pitchFamily="34" charset="0"/>
              <a:buChar char="•"/>
              <a:defRPr sz="1350" kern="1200" baseline="0">
                <a:solidFill>
                  <a:schemeClr val="tx1"/>
                </a:solidFill>
                <a:latin typeface="+mn-lt"/>
                <a:ea typeface="+mn-ea"/>
                <a:cs typeface="+mn-cs"/>
              </a:defRPr>
            </a:lvl4pPr>
            <a:lvl5pPr marL="1371600" indent="-270000" algn="l" defTabSz="685800" rtl="0" eaLnBrk="1" latinLnBrk="0" hangingPunct="1">
              <a:spcBef>
                <a:spcPct val="20000"/>
              </a:spcBef>
              <a:buClr>
                <a:schemeClr val="tx2"/>
              </a:buClr>
              <a:buFont typeface="Arial" pitchFamily="34" charset="0"/>
              <a:buChar char="»"/>
              <a:defRPr sz="1350" kern="1200">
                <a:solidFill>
                  <a:schemeClr val="tx1"/>
                </a:solidFill>
                <a:latin typeface="+mn-lt"/>
                <a:ea typeface="+mn-ea"/>
                <a:cs typeface="+mn-cs"/>
              </a:defRPr>
            </a:lvl5pPr>
            <a:lvl6pPr marL="1714500" indent="-22860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057400" indent="-22860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400300" indent="-22860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743200" indent="-22860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indent="0" eaLnBrk="0" hangingPunct="0">
              <a:spcBef>
                <a:spcPts val="600"/>
              </a:spcBef>
              <a:spcAft>
                <a:spcPts val="1200"/>
              </a:spcAft>
              <a:buClr>
                <a:srgbClr val="487034"/>
              </a:buClr>
              <a:buFont typeface="Arial" panose="020B0604020202020204" pitchFamily="34" charset="0"/>
              <a:buNone/>
            </a:pPr>
            <a:r>
              <a:rPr lang="de-DE">
                <a:ea typeface="Verdana"/>
              </a:rPr>
              <a:t>Unify Video vereinfacht die Aufzeichnung von Ereignissen und speichert sie in der Cloud.</a:t>
            </a:r>
          </a:p>
          <a:p>
            <a:pPr indent="0" eaLnBrk="0" hangingPunct="0">
              <a:spcBef>
                <a:spcPts val="600"/>
              </a:spcBef>
              <a:spcAft>
                <a:spcPts val="1200"/>
              </a:spcAft>
              <a:buClr>
                <a:srgbClr val="487034"/>
              </a:buClr>
              <a:buFont typeface="Arial" panose="020B0604020202020204" pitchFamily="34" charset="0"/>
              <a:buNone/>
            </a:pPr>
            <a:r>
              <a:rPr lang="de-DE">
                <a:ea typeface="Verdana"/>
              </a:rPr>
              <a:t>Ein einziger Tastendruck oder Klick genügt, um die Aufnahme zu starten und fortzusetzen. </a:t>
            </a:r>
          </a:p>
          <a:p>
            <a:pPr indent="0" eaLnBrk="0" hangingPunct="0">
              <a:spcBef>
                <a:spcPts val="600"/>
              </a:spcBef>
              <a:spcAft>
                <a:spcPts val="1200"/>
              </a:spcAft>
              <a:buClr>
                <a:srgbClr val="487034"/>
              </a:buClr>
              <a:buFont typeface="Arial" panose="020B0604020202020204" pitchFamily="34" charset="0"/>
              <a:buNone/>
            </a:pPr>
            <a:r>
              <a:rPr lang="de-DE">
                <a:ea typeface="Verdana"/>
              </a:rPr>
              <a:t>Das macht es einfach, die Aufzeichnung mit Kollegen, Partnern und Kunden zu teilen, die nicht an der Live-Veranstaltung teilnehmen konnten</a:t>
            </a:r>
          </a:p>
          <a:p>
            <a:pPr indent="0" eaLnBrk="0" hangingPunct="0">
              <a:spcBef>
                <a:spcPts val="600"/>
              </a:spcBef>
              <a:spcAft>
                <a:spcPts val="1200"/>
              </a:spcAft>
              <a:buClr>
                <a:srgbClr val="487034"/>
              </a:buClr>
              <a:buFont typeface="Arial" panose="020B0604020202020204" pitchFamily="34" charset="0"/>
              <a:buNone/>
            </a:pPr>
            <a:r>
              <a:rPr lang="de-DE">
                <a:ea typeface="Verdana"/>
              </a:rPr>
              <a:t>So bleiben alle mühelos auf dem gleichen Stand. </a:t>
            </a:r>
          </a:p>
          <a:p>
            <a:pPr indent="0" eaLnBrk="0" hangingPunct="0">
              <a:spcBef>
                <a:spcPts val="600"/>
              </a:spcBef>
              <a:spcAft>
                <a:spcPts val="1200"/>
              </a:spcAft>
              <a:buClr>
                <a:srgbClr val="487034"/>
              </a:buClr>
              <a:buFont typeface="Arial" panose="020B0604020202020204" pitchFamily="34" charset="0"/>
              <a:buNone/>
            </a:pPr>
            <a:endParaRPr lang="en-GB"/>
          </a:p>
        </p:txBody>
      </p:sp>
    </p:spTree>
    <p:extLst>
      <p:ext uri="{BB962C8B-B14F-4D97-AF65-F5344CB8AC3E}">
        <p14:creationId xmlns:p14="http://schemas.microsoft.com/office/powerpoint/2010/main" val="64371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FAB25C-3D42-4A7C-AE00-798979309A99}"/>
              </a:ext>
            </a:extLst>
          </p:cNvPr>
          <p:cNvSpPr/>
          <p:nvPr/>
        </p:nvSpPr>
        <p:spPr>
          <a:xfrm>
            <a:off x="4412974" y="1325217"/>
            <a:ext cx="4514538" cy="283538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EFCE69E0-508A-2147-87C9-3557EB05F9BB}"/>
              </a:ext>
            </a:extLst>
          </p:cNvPr>
          <p:cNvSpPr>
            <a:spLocks noGrp="1"/>
          </p:cNvSpPr>
          <p:nvPr>
            <p:ph idx="1"/>
          </p:nvPr>
        </p:nvSpPr>
        <p:spPr>
          <a:xfrm>
            <a:off x="216488" y="1392595"/>
            <a:ext cx="4005238" cy="2835388"/>
          </a:xfrm>
        </p:spPr>
        <p:txBody>
          <a:bodyPr/>
          <a:lstStyle/>
          <a:p>
            <a:pPr marL="0" indent="0" eaLnBrk="0" hangingPunct="0">
              <a:spcBef>
                <a:spcPts val="600"/>
              </a:spcBef>
              <a:spcAft>
                <a:spcPts val="1200"/>
              </a:spcAft>
              <a:buClr>
                <a:srgbClr val="487034"/>
              </a:buClr>
              <a:buNone/>
            </a:pPr>
            <a:r>
              <a:rPr lang="de-DE" b="0" i="0" u="none" strike="noStrike" baseline="0">
                <a:latin typeface="+mn-lt"/>
              </a:rPr>
              <a:t>Unify Video erstellt nützliche Analyse-Dashboards für die Meeting-Nutzung in Ihrem Unternehmen, mit der Möglichkeit, die verschiedenen Arten von Benutzeraktivitäten oder Netzwerkbedingungen zu analysieren. </a:t>
            </a:r>
          </a:p>
          <a:p>
            <a:pPr marL="0" indent="0" eaLnBrk="0" hangingPunct="0">
              <a:spcBef>
                <a:spcPts val="600"/>
              </a:spcBef>
              <a:spcAft>
                <a:spcPts val="1200"/>
              </a:spcAft>
              <a:buClr>
                <a:srgbClr val="487034"/>
              </a:buClr>
              <a:buNone/>
            </a:pPr>
            <a:r>
              <a:rPr lang="de-DE">
                <a:latin typeface="+mn-lt"/>
              </a:rPr>
              <a:t>Dies liefert ihnen Informationen zur Benutzerakzeptanz und hilft, eventuelle Netzwerkprobleme zu erkennen und zu lösen.</a:t>
            </a:r>
            <a:endParaRPr lang="en-US" sz="1400">
              <a:latin typeface="+mn-lt"/>
            </a:endParaRPr>
          </a:p>
        </p:txBody>
      </p:sp>
      <p:pic>
        <p:nvPicPr>
          <p:cNvPr id="9" name="Picture 8" descr="Chart&#10;&#10;Description automatically generated">
            <a:extLst>
              <a:ext uri="{FF2B5EF4-FFF2-40B4-BE49-F238E27FC236}">
                <a16:creationId xmlns:a16="http://schemas.microsoft.com/office/drawing/2014/main" id="{A5E4CF08-5518-40E2-8A22-3ECAD2C06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9880" y="1431040"/>
            <a:ext cx="4220727" cy="2374159"/>
          </a:xfrm>
          <a:prstGeom prst="rect">
            <a:avLst/>
          </a:prstGeom>
        </p:spPr>
      </p:pic>
      <p:sp>
        <p:nvSpPr>
          <p:cNvPr id="15" name="Title 3">
            <a:extLst>
              <a:ext uri="{FF2B5EF4-FFF2-40B4-BE49-F238E27FC236}">
                <a16:creationId xmlns:a16="http://schemas.microsoft.com/office/drawing/2014/main" id="{9D8E4F34-6AD0-4869-89AA-5E1284916322}"/>
              </a:ext>
            </a:extLst>
          </p:cNvPr>
          <p:cNvSpPr>
            <a:spLocks noGrp="1"/>
          </p:cNvSpPr>
          <p:nvPr>
            <p:ph type="title"/>
          </p:nvPr>
        </p:nvSpPr>
        <p:spPr>
          <a:xfrm>
            <a:off x="216488" y="123478"/>
            <a:ext cx="8748000" cy="720080"/>
          </a:xfrm>
        </p:spPr>
        <p:txBody>
          <a:bodyPr/>
          <a:lstStyle/>
          <a:p>
            <a:r>
              <a:rPr lang="en-GB"/>
              <a:t>Unify Video </a:t>
            </a:r>
            <a:br>
              <a:rPr lang="en-GB"/>
            </a:br>
            <a:r>
              <a:rPr lang="de-DE" sz="1800" b="0">
                <a:solidFill>
                  <a:srgbClr val="0596FF"/>
                </a:solidFill>
              </a:rPr>
              <a:t>Aussagekräftige Analysen</a:t>
            </a:r>
          </a:p>
        </p:txBody>
      </p:sp>
    </p:spTree>
    <p:extLst>
      <p:ext uri="{BB962C8B-B14F-4D97-AF65-F5344CB8AC3E}">
        <p14:creationId xmlns:p14="http://schemas.microsoft.com/office/powerpoint/2010/main" val="4259854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the Unify Video Application Gallery showing a selection of available integrations.">
            <a:extLst>
              <a:ext uri="{FF2B5EF4-FFF2-40B4-BE49-F238E27FC236}">
                <a16:creationId xmlns:a16="http://schemas.microsoft.com/office/drawing/2014/main" id="{4064ED3F-8B69-438B-A1CA-EE4543F19E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15" t="6699" r="14348"/>
          <a:stretch/>
        </p:blipFill>
        <p:spPr>
          <a:xfrm>
            <a:off x="4880675" y="1153471"/>
            <a:ext cx="3918847" cy="2835389"/>
          </a:xfrm>
          <a:prstGeom prst="rect">
            <a:avLst/>
          </a:prstGeom>
        </p:spPr>
      </p:pic>
      <p:sp>
        <p:nvSpPr>
          <p:cNvPr id="2" name="Content Placeholder 1">
            <a:extLst>
              <a:ext uri="{FF2B5EF4-FFF2-40B4-BE49-F238E27FC236}">
                <a16:creationId xmlns:a16="http://schemas.microsoft.com/office/drawing/2014/main" id="{EFCE69E0-508A-2147-87C9-3557EB05F9BB}"/>
              </a:ext>
            </a:extLst>
          </p:cNvPr>
          <p:cNvSpPr>
            <a:spLocks noGrp="1"/>
          </p:cNvSpPr>
          <p:nvPr>
            <p:ph idx="1"/>
          </p:nvPr>
        </p:nvSpPr>
        <p:spPr>
          <a:xfrm>
            <a:off x="216488" y="1154056"/>
            <a:ext cx="4005238" cy="2835388"/>
          </a:xfrm>
        </p:spPr>
        <p:txBody>
          <a:bodyPr/>
          <a:lstStyle/>
          <a:p>
            <a:pPr marL="0" indent="0" eaLnBrk="0" hangingPunct="0">
              <a:spcBef>
                <a:spcPts val="600"/>
              </a:spcBef>
              <a:spcAft>
                <a:spcPts val="1200"/>
              </a:spcAft>
              <a:buClr>
                <a:srgbClr val="487034"/>
              </a:buClr>
              <a:buNone/>
            </a:pPr>
            <a:r>
              <a:rPr lang="de-DE" b="0" i="0" u="none" strike="noStrike" baseline="0">
                <a:latin typeface="+mn-lt"/>
              </a:rPr>
              <a:t>Egal, ob Sie eine Integration mit bewährten Workflow-Anwendungen suchen </a:t>
            </a:r>
          </a:p>
          <a:p>
            <a:pPr marL="0" indent="0" eaLnBrk="0" hangingPunct="0">
              <a:spcBef>
                <a:spcPts val="600"/>
              </a:spcBef>
              <a:spcAft>
                <a:spcPts val="1200"/>
              </a:spcAft>
              <a:buClr>
                <a:srgbClr val="487034"/>
              </a:buClr>
              <a:buNone/>
            </a:pPr>
            <a:r>
              <a:rPr lang="de-DE">
                <a:latin typeface="+mn-lt"/>
              </a:rPr>
              <a:t>Intelligente Konversation </a:t>
            </a:r>
            <a:r>
              <a:rPr lang="de-DE" b="0" i="0" u="none" strike="noStrike" baseline="0">
                <a:latin typeface="+mn-lt"/>
              </a:rPr>
              <a:t>erforschen, um Erkenntnisse aus Kundeninteraktionen zu gewinnen </a:t>
            </a:r>
          </a:p>
          <a:p>
            <a:pPr marL="0" indent="0" eaLnBrk="0" hangingPunct="0">
              <a:spcBef>
                <a:spcPts val="600"/>
              </a:spcBef>
              <a:spcAft>
                <a:spcPts val="1200"/>
              </a:spcAft>
              <a:buClr>
                <a:srgbClr val="487034"/>
              </a:buClr>
              <a:buNone/>
            </a:pPr>
            <a:r>
              <a:rPr lang="de-DE" b="0" i="0" u="none" strike="noStrike" baseline="0">
                <a:latin typeface="+mn-lt"/>
              </a:rPr>
              <a:t>oder die Produktivität mit Simple AI-Bot-Implementierungen steigern</a:t>
            </a:r>
          </a:p>
          <a:p>
            <a:pPr marL="0" indent="0" eaLnBrk="0" hangingPunct="0">
              <a:spcBef>
                <a:spcPts val="600"/>
              </a:spcBef>
              <a:spcAft>
                <a:spcPts val="1200"/>
              </a:spcAft>
              <a:buClr>
                <a:srgbClr val="487034"/>
              </a:buClr>
              <a:buNone/>
            </a:pPr>
            <a:r>
              <a:rPr lang="de-DE" b="0" i="0" u="none" strike="noStrike" baseline="0">
                <a:latin typeface="+mn-lt"/>
              </a:rPr>
              <a:t>Unify Video hilft Ihnen mit sofort einsatzbereiten Integrationen und APIs, mehr zu erreichen.</a:t>
            </a:r>
            <a:r>
              <a:rPr lang="en-GB">
                <a:latin typeface="+mn-lt"/>
              </a:rPr>
              <a:t> </a:t>
            </a:r>
            <a:r>
              <a:rPr lang="en-GB" b="0" i="0" u="none" strike="noStrike" baseline="0">
                <a:latin typeface="+mn-lt"/>
              </a:rPr>
              <a:t> </a:t>
            </a:r>
            <a:endParaRPr lang="en-US" sz="1400">
              <a:latin typeface="+mn-lt"/>
            </a:endParaRPr>
          </a:p>
        </p:txBody>
      </p:sp>
      <p:sp>
        <p:nvSpPr>
          <p:cNvPr id="15" name="Title 3">
            <a:extLst>
              <a:ext uri="{FF2B5EF4-FFF2-40B4-BE49-F238E27FC236}">
                <a16:creationId xmlns:a16="http://schemas.microsoft.com/office/drawing/2014/main" id="{9D8E4F34-6AD0-4869-89AA-5E1284916322}"/>
              </a:ext>
            </a:extLst>
          </p:cNvPr>
          <p:cNvSpPr>
            <a:spLocks noGrp="1"/>
          </p:cNvSpPr>
          <p:nvPr>
            <p:ph type="title"/>
          </p:nvPr>
        </p:nvSpPr>
        <p:spPr>
          <a:xfrm>
            <a:off x="216488" y="123478"/>
            <a:ext cx="8748000" cy="720080"/>
          </a:xfrm>
        </p:spPr>
        <p:txBody>
          <a:bodyPr/>
          <a:lstStyle/>
          <a:p>
            <a:r>
              <a:rPr lang="en-GB"/>
              <a:t>Unify Video </a:t>
            </a:r>
            <a:br>
              <a:rPr lang="en-GB"/>
            </a:br>
            <a:r>
              <a:rPr lang="de-DE" sz="1600" b="0">
                <a:solidFill>
                  <a:srgbClr val="0596FF"/>
                </a:solidFill>
              </a:rPr>
              <a:t>Erledigen Sie mehr mit Integrationen und APIs</a:t>
            </a:r>
            <a:endParaRPr lang="en-GB" sz="1800" b="0">
              <a:solidFill>
                <a:srgbClr val="0596FF"/>
              </a:solidFill>
            </a:endParaRPr>
          </a:p>
        </p:txBody>
      </p:sp>
      <p:pic>
        <p:nvPicPr>
          <p:cNvPr id="7" name="Picture 6" descr="Text&#10;&#10;Description automatically generated">
            <a:extLst>
              <a:ext uri="{FF2B5EF4-FFF2-40B4-BE49-F238E27FC236}">
                <a16:creationId xmlns:a16="http://schemas.microsoft.com/office/drawing/2014/main" id="{8699589B-1F76-4617-985A-1D1EA978F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1560909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able, indoor, cup, coffee&#10;&#10;Description automatically generated">
            <a:extLst>
              <a:ext uri="{FF2B5EF4-FFF2-40B4-BE49-F238E27FC236}">
                <a16:creationId xmlns:a16="http://schemas.microsoft.com/office/drawing/2014/main" id="{039CF352-0F6B-4DC5-A8B5-EA10EE2D8A3B}"/>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3934" b="28888"/>
          <a:stretch/>
        </p:blipFill>
        <p:spPr>
          <a:xfrm>
            <a:off x="-4123" y="852854"/>
            <a:ext cx="9144000" cy="4299942"/>
          </a:xfrm>
          <a:prstGeom prst="rect">
            <a:avLst/>
          </a:prstGeom>
        </p:spPr>
      </p:pic>
      <p:sp>
        <p:nvSpPr>
          <p:cNvPr id="3" name="Title 2">
            <a:extLst>
              <a:ext uri="{FF2B5EF4-FFF2-40B4-BE49-F238E27FC236}">
                <a16:creationId xmlns:a16="http://schemas.microsoft.com/office/drawing/2014/main" id="{D572E824-4C81-4D7C-9150-4E74C7D4D0EA}"/>
              </a:ext>
            </a:extLst>
          </p:cNvPr>
          <p:cNvSpPr>
            <a:spLocks noGrp="1"/>
          </p:cNvSpPr>
          <p:nvPr>
            <p:ph type="title"/>
          </p:nvPr>
        </p:nvSpPr>
        <p:spPr/>
        <p:txBody>
          <a:bodyPr/>
          <a:lstStyle/>
          <a:p>
            <a:r>
              <a:rPr lang="en-US"/>
              <a:t>Key Features</a:t>
            </a:r>
            <a:endParaRPr lang="en-GB"/>
          </a:p>
        </p:txBody>
      </p:sp>
      <p:sp>
        <p:nvSpPr>
          <p:cNvPr id="4" name="Text Placeholder 3">
            <a:extLst>
              <a:ext uri="{FF2B5EF4-FFF2-40B4-BE49-F238E27FC236}">
                <a16:creationId xmlns:a16="http://schemas.microsoft.com/office/drawing/2014/main" id="{EC6FE187-27D1-4A40-B96D-702419DD3359}"/>
              </a:ext>
            </a:extLst>
          </p:cNvPr>
          <p:cNvSpPr>
            <a:spLocks noGrp="1"/>
          </p:cNvSpPr>
          <p:nvPr>
            <p:ph type="body" sz="quarter" idx="10"/>
          </p:nvPr>
        </p:nvSpPr>
        <p:spPr/>
        <p:txBody>
          <a:bodyPr/>
          <a:lstStyle/>
          <a:p>
            <a:r>
              <a:rPr lang="en-US"/>
              <a:t>Unify Video</a:t>
            </a:r>
            <a:endParaRPr lang="en-GB"/>
          </a:p>
        </p:txBody>
      </p:sp>
      <p:sp>
        <p:nvSpPr>
          <p:cNvPr id="5" name="Slide Number Placeholder 4">
            <a:extLst>
              <a:ext uri="{FF2B5EF4-FFF2-40B4-BE49-F238E27FC236}">
                <a16:creationId xmlns:a16="http://schemas.microsoft.com/office/drawing/2014/main" id="{E514E742-557C-44CE-B61E-682948341E6A}"/>
              </a:ext>
            </a:extLst>
          </p:cNvPr>
          <p:cNvSpPr>
            <a:spLocks noGrp="1"/>
          </p:cNvSpPr>
          <p:nvPr>
            <p:ph type="sldNum" sz="quarter" idx="4"/>
          </p:nvPr>
        </p:nvSpPr>
        <p:spPr/>
        <p:txBody>
          <a:bodyPr/>
          <a:lstStyle/>
          <a:p>
            <a:pPr defTabSz="914378"/>
            <a:fld id="{DAF489CC-3B7A-4DA5-A8C0-4984788D0EC5}" type="slidenum">
              <a:rPr lang="nl-NL">
                <a:solidFill>
                  <a:prstClr val="white"/>
                </a:solidFill>
              </a:rPr>
              <a:pPr defTabSz="914378"/>
              <a:t>18</a:t>
            </a:fld>
            <a:endParaRPr lang="nl-NL">
              <a:solidFill>
                <a:prstClr val="white"/>
              </a:solidFill>
            </a:endParaRPr>
          </a:p>
        </p:txBody>
      </p:sp>
      <p:sp>
        <p:nvSpPr>
          <p:cNvPr id="45" name="TextBox 4">
            <a:extLst>
              <a:ext uri="{FF2B5EF4-FFF2-40B4-BE49-F238E27FC236}">
                <a16:creationId xmlns:a16="http://schemas.microsoft.com/office/drawing/2014/main" id="{1C1672EB-63FE-4620-8BA7-173A35D8B4AA}"/>
              </a:ext>
            </a:extLst>
          </p:cNvPr>
          <p:cNvSpPr txBox="1"/>
          <p:nvPr/>
        </p:nvSpPr>
        <p:spPr>
          <a:xfrm>
            <a:off x="216488" y="1126885"/>
            <a:ext cx="2056973" cy="530915"/>
          </a:xfrm>
          <a:prstGeom prst="rect">
            <a:avLst/>
          </a:prstGeom>
          <a:noFill/>
        </p:spPr>
        <p:txBody>
          <a:bodyPr wrap="square" rtlCol="0">
            <a:spAutoFit/>
          </a:bodyPr>
          <a:lstStyle/>
          <a:p>
            <a:r>
              <a:rPr lang="de-DE" sz="1050" b="1"/>
              <a:t>Konferenzen ohne Grenzen</a:t>
            </a:r>
            <a:br>
              <a:rPr lang="de-DE" sz="900" b="1"/>
            </a:br>
            <a:r>
              <a:rPr lang="de-DE" sz="900"/>
              <a:t>Es gibt keine zeitliche Beschränkung der Meetings.</a:t>
            </a:r>
          </a:p>
        </p:txBody>
      </p:sp>
      <p:sp>
        <p:nvSpPr>
          <p:cNvPr id="46" name="TextBox 8">
            <a:extLst>
              <a:ext uri="{FF2B5EF4-FFF2-40B4-BE49-F238E27FC236}">
                <a16:creationId xmlns:a16="http://schemas.microsoft.com/office/drawing/2014/main" id="{337FE81F-1CBD-4123-B5F3-D68A90E26511}"/>
              </a:ext>
            </a:extLst>
          </p:cNvPr>
          <p:cNvSpPr txBox="1"/>
          <p:nvPr/>
        </p:nvSpPr>
        <p:spPr>
          <a:xfrm>
            <a:off x="216488" y="1929023"/>
            <a:ext cx="2037737" cy="669414"/>
          </a:xfrm>
          <a:prstGeom prst="rect">
            <a:avLst/>
          </a:prstGeom>
          <a:noFill/>
        </p:spPr>
        <p:txBody>
          <a:bodyPr wrap="square" rtlCol="0">
            <a:spAutoFit/>
          </a:bodyPr>
          <a:lstStyle/>
          <a:p>
            <a:r>
              <a:rPr lang="de-DE" sz="1050" b="1"/>
              <a:t>Screen sharing</a:t>
            </a:r>
            <a:br>
              <a:rPr lang="de-DE" sz="900" b="1"/>
            </a:br>
            <a:r>
              <a:rPr lang="de-DE" sz="900"/>
              <a:t>Geben Sie ihren Bildschirm frei, damit jeder ihrer Arbeit und ihren Gedanken folgen kann.</a:t>
            </a:r>
          </a:p>
        </p:txBody>
      </p:sp>
      <p:sp>
        <p:nvSpPr>
          <p:cNvPr id="47" name="TextBox 10">
            <a:extLst>
              <a:ext uri="{FF2B5EF4-FFF2-40B4-BE49-F238E27FC236}">
                <a16:creationId xmlns:a16="http://schemas.microsoft.com/office/drawing/2014/main" id="{3BEBDCBC-9886-4DE9-8387-65E9E819E6F7}"/>
              </a:ext>
            </a:extLst>
          </p:cNvPr>
          <p:cNvSpPr txBox="1"/>
          <p:nvPr/>
        </p:nvSpPr>
        <p:spPr>
          <a:xfrm>
            <a:off x="216489" y="2791449"/>
            <a:ext cx="2056972" cy="530915"/>
          </a:xfrm>
          <a:prstGeom prst="rect">
            <a:avLst/>
          </a:prstGeom>
          <a:noFill/>
        </p:spPr>
        <p:txBody>
          <a:bodyPr wrap="square" rtlCol="0">
            <a:spAutoFit/>
          </a:bodyPr>
          <a:lstStyle/>
          <a:p>
            <a:r>
              <a:rPr lang="de-DE" sz="1050" b="1"/>
              <a:t>Von überall teilnehmen</a:t>
            </a:r>
            <a:br>
              <a:rPr lang="de-DE" sz="900" b="1"/>
            </a:br>
            <a:r>
              <a:rPr lang="de-DE" sz="900"/>
              <a:t>Bleiben sie in Verbindung, gleich welches Endgerät sie nutzen.</a:t>
            </a:r>
          </a:p>
        </p:txBody>
      </p:sp>
      <p:sp>
        <p:nvSpPr>
          <p:cNvPr id="48" name="TextBox 12">
            <a:extLst>
              <a:ext uri="{FF2B5EF4-FFF2-40B4-BE49-F238E27FC236}">
                <a16:creationId xmlns:a16="http://schemas.microsoft.com/office/drawing/2014/main" id="{924E40AA-9639-4BC0-9F69-14628BB454FE}"/>
              </a:ext>
            </a:extLst>
          </p:cNvPr>
          <p:cNvSpPr txBox="1"/>
          <p:nvPr/>
        </p:nvSpPr>
        <p:spPr>
          <a:xfrm>
            <a:off x="216488" y="3691328"/>
            <a:ext cx="1946367" cy="807913"/>
          </a:xfrm>
          <a:prstGeom prst="rect">
            <a:avLst/>
          </a:prstGeom>
          <a:noFill/>
        </p:spPr>
        <p:txBody>
          <a:bodyPr wrap="none" rtlCol="0">
            <a:spAutoFit/>
          </a:bodyPr>
          <a:lstStyle/>
          <a:p>
            <a:r>
              <a:rPr lang="de-DE" sz="1050" b="1"/>
              <a:t>Aufzeichnungen</a:t>
            </a:r>
            <a:br>
              <a:rPr lang="de-DE" sz="900" b="1"/>
            </a:br>
            <a:r>
              <a:rPr lang="de-DE" sz="900"/>
              <a:t>Speichern sie maximal</a:t>
            </a:r>
            <a:br>
              <a:rPr lang="de-DE" sz="900"/>
            </a:br>
            <a:r>
              <a:rPr lang="de-DE" sz="900"/>
              <a:t>100 Stunden der Aufzeichnungen</a:t>
            </a:r>
            <a:br>
              <a:rPr lang="de-DE" sz="900"/>
            </a:br>
            <a:r>
              <a:rPr lang="de-DE" sz="900"/>
              <a:t>und das bis zu einem Jahr.</a:t>
            </a:r>
            <a:br>
              <a:rPr lang="de-DE" sz="900"/>
            </a:br>
            <a:endParaRPr lang="de-DE" sz="900"/>
          </a:p>
        </p:txBody>
      </p:sp>
      <p:sp>
        <p:nvSpPr>
          <p:cNvPr id="49" name="TextBox 14">
            <a:extLst>
              <a:ext uri="{FF2B5EF4-FFF2-40B4-BE49-F238E27FC236}">
                <a16:creationId xmlns:a16="http://schemas.microsoft.com/office/drawing/2014/main" id="{37EE3141-3568-4BAC-8F47-F243BB9EFB77}"/>
              </a:ext>
            </a:extLst>
          </p:cNvPr>
          <p:cNvSpPr txBox="1"/>
          <p:nvPr/>
        </p:nvSpPr>
        <p:spPr>
          <a:xfrm>
            <a:off x="2309301" y="1126885"/>
            <a:ext cx="2217656" cy="669414"/>
          </a:xfrm>
          <a:prstGeom prst="rect">
            <a:avLst/>
          </a:prstGeom>
          <a:noFill/>
        </p:spPr>
        <p:txBody>
          <a:bodyPr wrap="square" rtlCol="0">
            <a:spAutoFit/>
          </a:bodyPr>
          <a:lstStyle/>
          <a:p>
            <a:r>
              <a:rPr lang="de-DE" sz="1050" b="1"/>
              <a:t>Bis zu 200 Personen</a:t>
            </a:r>
            <a:br>
              <a:rPr lang="de-DE" sz="900" b="1"/>
            </a:br>
            <a:r>
              <a:rPr lang="de-DE" sz="900"/>
              <a:t>Ob nur das eigene Team, oder eine virtuelle Kundenveranstaltung - es ist genug Platz für alle da.</a:t>
            </a:r>
          </a:p>
        </p:txBody>
      </p:sp>
      <p:sp>
        <p:nvSpPr>
          <p:cNvPr id="50" name="TextBox 16">
            <a:extLst>
              <a:ext uri="{FF2B5EF4-FFF2-40B4-BE49-F238E27FC236}">
                <a16:creationId xmlns:a16="http://schemas.microsoft.com/office/drawing/2014/main" id="{CF21C45B-504C-4BA0-A9AD-A54AEF97C819}"/>
              </a:ext>
            </a:extLst>
          </p:cNvPr>
          <p:cNvSpPr txBox="1"/>
          <p:nvPr/>
        </p:nvSpPr>
        <p:spPr>
          <a:xfrm>
            <a:off x="2309301" y="1929023"/>
            <a:ext cx="2211744" cy="530915"/>
          </a:xfrm>
          <a:prstGeom prst="rect">
            <a:avLst/>
          </a:prstGeom>
          <a:noFill/>
        </p:spPr>
        <p:txBody>
          <a:bodyPr wrap="square" rtlCol="0">
            <a:spAutoFit/>
          </a:bodyPr>
          <a:lstStyle/>
          <a:p>
            <a:r>
              <a:rPr lang="de-DE" sz="1050" b="1"/>
              <a:t>Keine Downloads</a:t>
            </a:r>
            <a:br>
              <a:rPr lang="de-DE" sz="900" b="1"/>
            </a:br>
            <a:r>
              <a:rPr lang="de-DE" sz="900"/>
              <a:t>Nutzen sie Unify Video einfach in ihrem Webbrowser.</a:t>
            </a:r>
          </a:p>
        </p:txBody>
      </p:sp>
      <p:sp>
        <p:nvSpPr>
          <p:cNvPr id="51" name="TextBox 18">
            <a:extLst>
              <a:ext uri="{FF2B5EF4-FFF2-40B4-BE49-F238E27FC236}">
                <a16:creationId xmlns:a16="http://schemas.microsoft.com/office/drawing/2014/main" id="{50CD5793-4D71-4937-8D0B-613070059231}"/>
              </a:ext>
            </a:extLst>
          </p:cNvPr>
          <p:cNvSpPr txBox="1"/>
          <p:nvPr/>
        </p:nvSpPr>
        <p:spPr>
          <a:xfrm>
            <a:off x="2308243" y="2791449"/>
            <a:ext cx="2341729" cy="669414"/>
          </a:xfrm>
          <a:prstGeom prst="rect">
            <a:avLst/>
          </a:prstGeom>
          <a:noFill/>
        </p:spPr>
        <p:txBody>
          <a:bodyPr wrap="square" rtlCol="0">
            <a:spAutoFit/>
          </a:bodyPr>
          <a:lstStyle/>
          <a:p>
            <a:r>
              <a:rPr lang="de-DE" sz="1050" b="1"/>
              <a:t>Zwischen Geräten wechseln</a:t>
            </a:r>
            <a:br>
              <a:rPr lang="de-DE" sz="900" b="1"/>
            </a:br>
            <a:r>
              <a:rPr lang="de-DE" sz="900"/>
              <a:t>Die Konferenz dauert länger und sie</a:t>
            </a:r>
            <a:br>
              <a:rPr lang="de-DE" sz="900"/>
            </a:br>
            <a:r>
              <a:rPr lang="de-DE" sz="900"/>
              <a:t>sind auf dem Sprung? Wechseln sie</a:t>
            </a:r>
            <a:br>
              <a:rPr lang="de-DE" sz="900"/>
            </a:br>
            <a:r>
              <a:rPr lang="de-DE" sz="900"/>
              <a:t>nahtlos auf ihr Smartphone.</a:t>
            </a:r>
          </a:p>
        </p:txBody>
      </p:sp>
      <p:sp>
        <p:nvSpPr>
          <p:cNvPr id="52" name="TextBox 20">
            <a:extLst>
              <a:ext uri="{FF2B5EF4-FFF2-40B4-BE49-F238E27FC236}">
                <a16:creationId xmlns:a16="http://schemas.microsoft.com/office/drawing/2014/main" id="{B6EAA26C-2BF3-4EDA-9F08-96CC02B5DA7B}"/>
              </a:ext>
            </a:extLst>
          </p:cNvPr>
          <p:cNvSpPr txBox="1"/>
          <p:nvPr/>
        </p:nvSpPr>
        <p:spPr>
          <a:xfrm>
            <a:off x="2309300" y="3691328"/>
            <a:ext cx="2211746" cy="830997"/>
          </a:xfrm>
          <a:prstGeom prst="rect">
            <a:avLst/>
          </a:prstGeom>
          <a:noFill/>
        </p:spPr>
        <p:txBody>
          <a:bodyPr wrap="square" rtlCol="0">
            <a:spAutoFit/>
          </a:bodyPr>
          <a:lstStyle/>
          <a:p>
            <a:r>
              <a:rPr lang="de-DE" sz="1050" b="1"/>
              <a:t>Servicequalität</a:t>
            </a:r>
            <a:br>
              <a:rPr lang="de-DE" sz="1050" b="1"/>
            </a:br>
            <a:r>
              <a:rPr lang="de-DE" sz="900"/>
              <a:t>Mit den Echtzeitinformationen aus unserem Analytics-Portal haben sie jederzeit die Servicequalität von Unify Video im Blick.</a:t>
            </a:r>
          </a:p>
        </p:txBody>
      </p:sp>
      <p:sp>
        <p:nvSpPr>
          <p:cNvPr id="53" name="TextBox 22">
            <a:extLst>
              <a:ext uri="{FF2B5EF4-FFF2-40B4-BE49-F238E27FC236}">
                <a16:creationId xmlns:a16="http://schemas.microsoft.com/office/drawing/2014/main" id="{63DBD95F-4112-4A20-B802-C6C432F6EB68}"/>
              </a:ext>
            </a:extLst>
          </p:cNvPr>
          <p:cNvSpPr txBox="1"/>
          <p:nvPr/>
        </p:nvSpPr>
        <p:spPr>
          <a:xfrm>
            <a:off x="4573561" y="1126885"/>
            <a:ext cx="2245434" cy="530915"/>
          </a:xfrm>
          <a:prstGeom prst="rect">
            <a:avLst/>
          </a:prstGeom>
          <a:noFill/>
        </p:spPr>
        <p:txBody>
          <a:bodyPr wrap="square" rtlCol="0">
            <a:spAutoFit/>
          </a:bodyPr>
          <a:lstStyle/>
          <a:p>
            <a:r>
              <a:rPr lang="de-DE" sz="1050" b="1"/>
              <a:t>Ein Klick genügt</a:t>
            </a:r>
            <a:br>
              <a:rPr lang="de-DE" sz="900" b="1"/>
            </a:br>
            <a:r>
              <a:rPr lang="de-DE" sz="900"/>
              <a:t>Es ist total einfach, an einem Gespräch oder Meeting teilzunehmen.</a:t>
            </a:r>
          </a:p>
        </p:txBody>
      </p:sp>
      <p:sp>
        <p:nvSpPr>
          <p:cNvPr id="54" name="TextBox 24">
            <a:extLst>
              <a:ext uri="{FF2B5EF4-FFF2-40B4-BE49-F238E27FC236}">
                <a16:creationId xmlns:a16="http://schemas.microsoft.com/office/drawing/2014/main" id="{DD5A61B7-9594-4E61-9E59-62B52724734F}"/>
              </a:ext>
            </a:extLst>
          </p:cNvPr>
          <p:cNvSpPr txBox="1"/>
          <p:nvPr/>
        </p:nvSpPr>
        <p:spPr>
          <a:xfrm>
            <a:off x="4573561" y="1929023"/>
            <a:ext cx="2251342" cy="807913"/>
          </a:xfrm>
          <a:prstGeom prst="rect">
            <a:avLst/>
          </a:prstGeom>
          <a:noFill/>
        </p:spPr>
        <p:txBody>
          <a:bodyPr wrap="square" rtlCol="0">
            <a:spAutoFit/>
          </a:bodyPr>
          <a:lstStyle/>
          <a:p>
            <a:r>
              <a:rPr lang="de-DE" sz="1050" b="1"/>
              <a:t>Team Messaging</a:t>
            </a:r>
            <a:br>
              <a:rPr lang="de-DE" sz="900" b="1"/>
            </a:br>
            <a:r>
              <a:rPr lang="de-DE" sz="900"/>
              <a:t>Erstellen sie Teams, in denen Meinungen per Chat ausgetauscht und Dateien ganz leicht geteilt werden können.</a:t>
            </a:r>
          </a:p>
        </p:txBody>
      </p:sp>
      <p:sp>
        <p:nvSpPr>
          <p:cNvPr id="55" name="TextBox 26">
            <a:extLst>
              <a:ext uri="{FF2B5EF4-FFF2-40B4-BE49-F238E27FC236}">
                <a16:creationId xmlns:a16="http://schemas.microsoft.com/office/drawing/2014/main" id="{498DA09E-62BC-44F4-A090-C633127424FF}"/>
              </a:ext>
            </a:extLst>
          </p:cNvPr>
          <p:cNvSpPr txBox="1"/>
          <p:nvPr/>
        </p:nvSpPr>
        <p:spPr>
          <a:xfrm>
            <a:off x="4561738" y="2791449"/>
            <a:ext cx="2315911" cy="669414"/>
          </a:xfrm>
          <a:prstGeom prst="rect">
            <a:avLst/>
          </a:prstGeom>
          <a:noFill/>
        </p:spPr>
        <p:txBody>
          <a:bodyPr wrap="square" rtlCol="0">
            <a:spAutoFit/>
          </a:bodyPr>
          <a:lstStyle/>
          <a:p>
            <a:r>
              <a:rPr lang="de-DE" sz="1050" b="1"/>
              <a:t>Kontrolle für den Gastgeber</a:t>
            </a:r>
            <a:br>
              <a:rPr lang="de-DE" sz="900" b="1"/>
            </a:br>
            <a:r>
              <a:rPr lang="de-DE" sz="900"/>
              <a:t>Sie können Mitglieder stumm-schalten, die Stummschaltung aufheben und das Meeting für alle beenden.</a:t>
            </a:r>
          </a:p>
        </p:txBody>
      </p:sp>
      <p:sp>
        <p:nvSpPr>
          <p:cNvPr id="56" name="TextBox 28">
            <a:extLst>
              <a:ext uri="{FF2B5EF4-FFF2-40B4-BE49-F238E27FC236}">
                <a16:creationId xmlns:a16="http://schemas.microsoft.com/office/drawing/2014/main" id="{2FFBA888-CC30-4583-A09C-5A4255505475}"/>
              </a:ext>
            </a:extLst>
          </p:cNvPr>
          <p:cNvSpPr txBox="1"/>
          <p:nvPr/>
        </p:nvSpPr>
        <p:spPr>
          <a:xfrm>
            <a:off x="4573560" y="3691328"/>
            <a:ext cx="2245435" cy="669414"/>
          </a:xfrm>
          <a:prstGeom prst="rect">
            <a:avLst/>
          </a:prstGeom>
          <a:noFill/>
        </p:spPr>
        <p:txBody>
          <a:bodyPr wrap="square" rtlCol="0">
            <a:spAutoFit/>
          </a:bodyPr>
          <a:lstStyle/>
          <a:p>
            <a:r>
              <a:rPr lang="de-DE" sz="1050" b="1"/>
              <a:t>HD Audio und Video</a:t>
            </a:r>
            <a:br>
              <a:rPr lang="de-DE" sz="900" b="1"/>
            </a:br>
            <a:r>
              <a:rPr lang="de-DE" sz="900"/>
              <a:t>Genießen Sie die Spitzenqualität von Unify Video.</a:t>
            </a:r>
          </a:p>
          <a:p>
            <a:endParaRPr lang="de-DE" sz="900"/>
          </a:p>
        </p:txBody>
      </p:sp>
      <p:sp>
        <p:nvSpPr>
          <p:cNvPr id="57" name="TextBox 30">
            <a:extLst>
              <a:ext uri="{FF2B5EF4-FFF2-40B4-BE49-F238E27FC236}">
                <a16:creationId xmlns:a16="http://schemas.microsoft.com/office/drawing/2014/main" id="{C05C28DD-E75B-42B2-A069-C9913D799548}"/>
              </a:ext>
            </a:extLst>
          </p:cNvPr>
          <p:cNvSpPr txBox="1"/>
          <p:nvPr/>
        </p:nvSpPr>
        <p:spPr>
          <a:xfrm>
            <a:off x="6871738" y="1126885"/>
            <a:ext cx="2158847" cy="807913"/>
          </a:xfrm>
          <a:prstGeom prst="rect">
            <a:avLst/>
          </a:prstGeom>
          <a:noFill/>
        </p:spPr>
        <p:txBody>
          <a:bodyPr wrap="square" rtlCol="0">
            <a:spAutoFit/>
          </a:bodyPr>
          <a:lstStyle/>
          <a:p>
            <a:r>
              <a:rPr lang="de-DE" sz="1050" b="1"/>
              <a:t>App-Integrationen</a:t>
            </a:r>
            <a:br>
              <a:rPr lang="de-DE" sz="900" b="1"/>
            </a:br>
            <a:r>
              <a:rPr lang="de-DE" sz="900"/>
              <a:t>Verbinden sie ihren Office 365- oder Google Workspace-Kalender. Unsere App Gallery bietet darüber hinaus weitere Integrationen.</a:t>
            </a:r>
          </a:p>
        </p:txBody>
      </p:sp>
      <p:sp>
        <p:nvSpPr>
          <p:cNvPr id="58" name="TextBox 38">
            <a:extLst>
              <a:ext uri="{FF2B5EF4-FFF2-40B4-BE49-F238E27FC236}">
                <a16:creationId xmlns:a16="http://schemas.microsoft.com/office/drawing/2014/main" id="{7001D39C-7990-4FFC-B941-0B78B0C38F75}"/>
              </a:ext>
            </a:extLst>
          </p:cNvPr>
          <p:cNvSpPr txBox="1"/>
          <p:nvPr/>
        </p:nvSpPr>
        <p:spPr>
          <a:xfrm>
            <a:off x="6865603" y="1929023"/>
            <a:ext cx="2055774" cy="946413"/>
          </a:xfrm>
          <a:prstGeom prst="rect">
            <a:avLst/>
          </a:prstGeom>
          <a:noFill/>
        </p:spPr>
        <p:txBody>
          <a:bodyPr wrap="square" rtlCol="0">
            <a:spAutoFit/>
          </a:bodyPr>
          <a:lstStyle/>
          <a:p>
            <a:r>
              <a:rPr lang="de-DE" sz="1050" b="1"/>
              <a:t>Zutrittsbeschränkungen</a:t>
            </a:r>
            <a:br>
              <a:rPr lang="de-DE" sz="900" b="1"/>
            </a:br>
            <a:r>
              <a:rPr lang="de-DE" sz="900"/>
              <a:t>Bei Bedarf können sie vorab ein geplantes Meeting mit einem Passwort versehen und den Teilnehmerkreis definieren.</a:t>
            </a:r>
          </a:p>
          <a:p>
            <a:endParaRPr lang="de-DE" sz="900"/>
          </a:p>
        </p:txBody>
      </p:sp>
      <p:sp>
        <p:nvSpPr>
          <p:cNvPr id="59" name="TextBox 40">
            <a:extLst>
              <a:ext uri="{FF2B5EF4-FFF2-40B4-BE49-F238E27FC236}">
                <a16:creationId xmlns:a16="http://schemas.microsoft.com/office/drawing/2014/main" id="{E8BA406A-C843-4D14-882A-80ECE012955E}"/>
              </a:ext>
            </a:extLst>
          </p:cNvPr>
          <p:cNvSpPr txBox="1"/>
          <p:nvPr/>
        </p:nvSpPr>
        <p:spPr>
          <a:xfrm>
            <a:off x="6877650" y="2791449"/>
            <a:ext cx="2086838" cy="807913"/>
          </a:xfrm>
          <a:prstGeom prst="rect">
            <a:avLst/>
          </a:prstGeom>
          <a:noFill/>
        </p:spPr>
        <p:txBody>
          <a:bodyPr wrap="square" rtlCol="0">
            <a:spAutoFit/>
          </a:bodyPr>
          <a:lstStyle/>
          <a:p>
            <a:r>
              <a:rPr lang="de-DE" sz="1050" b="1"/>
              <a:t>Präsenzanzeige</a:t>
            </a:r>
            <a:br>
              <a:rPr lang="de-DE" sz="900" b="1"/>
            </a:br>
            <a:r>
              <a:rPr lang="de-DE" sz="900"/>
              <a:t>Für ein ungestörtes Arbeiten können sie ihren Kollegen anzeigen, dass sie nicht erreicht werden wollen.</a:t>
            </a:r>
          </a:p>
        </p:txBody>
      </p:sp>
      <p:sp>
        <p:nvSpPr>
          <p:cNvPr id="60" name="TextBox 42">
            <a:extLst>
              <a:ext uri="{FF2B5EF4-FFF2-40B4-BE49-F238E27FC236}">
                <a16:creationId xmlns:a16="http://schemas.microsoft.com/office/drawing/2014/main" id="{736B2DE5-E2A2-4EEF-9657-6F00BFB8C374}"/>
              </a:ext>
            </a:extLst>
          </p:cNvPr>
          <p:cNvSpPr txBox="1"/>
          <p:nvPr/>
        </p:nvSpPr>
        <p:spPr>
          <a:xfrm>
            <a:off x="6877650" y="3691328"/>
            <a:ext cx="2043727" cy="669414"/>
          </a:xfrm>
          <a:prstGeom prst="rect">
            <a:avLst/>
          </a:prstGeom>
          <a:noFill/>
        </p:spPr>
        <p:txBody>
          <a:bodyPr wrap="square" rtlCol="0">
            <a:spAutoFit/>
          </a:bodyPr>
          <a:lstStyle/>
          <a:p>
            <a:r>
              <a:rPr lang="de-DE" sz="1050" b="1"/>
              <a:t>Call Me</a:t>
            </a:r>
            <a:br>
              <a:rPr lang="de-DE" sz="900" b="1"/>
            </a:br>
            <a:r>
              <a:rPr lang="de-DE" sz="900"/>
              <a:t>Lassen sie sich anrufen und ersparen sie sich so die Einwahl per Hand.</a:t>
            </a:r>
          </a:p>
        </p:txBody>
      </p:sp>
    </p:spTree>
    <p:extLst>
      <p:ext uri="{BB962C8B-B14F-4D97-AF65-F5344CB8AC3E}">
        <p14:creationId xmlns:p14="http://schemas.microsoft.com/office/powerpoint/2010/main" val="3696872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holding a remote control&#10;&#10;Description automatically generated">
            <a:extLst>
              <a:ext uri="{FF2B5EF4-FFF2-40B4-BE49-F238E27FC236}">
                <a16:creationId xmlns:a16="http://schemas.microsoft.com/office/drawing/2014/main" id="{387E6A8D-1D92-4BD1-887F-733B6F8B6C1C}"/>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31" t="-49" r="-31" b="32825"/>
          <a:stretch/>
        </p:blipFill>
        <p:spPr>
          <a:xfrm>
            <a:off x="0" y="843559"/>
            <a:ext cx="9143999" cy="4299941"/>
          </a:xfrm>
          <a:prstGeom prst="rect">
            <a:avLst/>
          </a:prstGeom>
        </p:spPr>
      </p:pic>
      <p:sp>
        <p:nvSpPr>
          <p:cNvPr id="3" name="Slide Number Placeholder 2">
            <a:extLst>
              <a:ext uri="{FF2B5EF4-FFF2-40B4-BE49-F238E27FC236}">
                <a16:creationId xmlns:a16="http://schemas.microsoft.com/office/drawing/2014/main" id="{857CA3E1-851B-4ADB-BA72-3DCA2818109B}"/>
              </a:ext>
            </a:extLst>
          </p:cNvPr>
          <p:cNvSpPr>
            <a:spLocks noGrp="1"/>
          </p:cNvSpPr>
          <p:nvPr>
            <p:ph type="sldNum" sz="quarter" idx="4"/>
          </p:nvPr>
        </p:nvSpPr>
        <p:spPr>
          <a:xfrm>
            <a:off x="4350366" y="4782568"/>
            <a:ext cx="443268" cy="216025"/>
          </a:xfrm>
        </p:spPr>
        <p:txBody>
          <a:bodyPr/>
          <a:lstStyle/>
          <a:p>
            <a:fld id="{DAF489CC-3B7A-4DA5-A8C0-4984788D0EC5}" type="slidenum">
              <a:rPr lang="nl-NL" smtClean="0"/>
              <a:pPr/>
              <a:t>19</a:t>
            </a:fld>
            <a:endParaRPr lang="nl-NL"/>
          </a:p>
        </p:txBody>
      </p:sp>
      <p:sp>
        <p:nvSpPr>
          <p:cNvPr id="4" name="Title 3">
            <a:extLst>
              <a:ext uri="{FF2B5EF4-FFF2-40B4-BE49-F238E27FC236}">
                <a16:creationId xmlns:a16="http://schemas.microsoft.com/office/drawing/2014/main" id="{76434AE7-41D8-4B86-AF9C-D93CC4232E3D}"/>
              </a:ext>
            </a:extLst>
          </p:cNvPr>
          <p:cNvSpPr>
            <a:spLocks noGrp="1"/>
          </p:cNvSpPr>
          <p:nvPr>
            <p:ph type="title"/>
          </p:nvPr>
        </p:nvSpPr>
        <p:spPr/>
        <p:txBody>
          <a:bodyPr/>
          <a:lstStyle/>
          <a:p>
            <a:r>
              <a:rPr lang="en-GB"/>
              <a:t>What’s New</a:t>
            </a:r>
            <a:br>
              <a:rPr lang="en-GB"/>
            </a:br>
            <a:r>
              <a:rPr lang="en-GB" sz="1400" b="0">
                <a:solidFill>
                  <a:srgbClr val="0596FF"/>
                </a:solidFill>
              </a:rPr>
              <a:t>Unify Office / Unify Video (</a:t>
            </a:r>
            <a:r>
              <a:rPr lang="de-DE" sz="1400" b="0">
                <a:solidFill>
                  <a:srgbClr val="0596FF"/>
                </a:solidFill>
              </a:rPr>
              <a:t>Fortsetzung</a:t>
            </a:r>
            <a:r>
              <a:rPr lang="en-GB" sz="1400" b="0">
                <a:solidFill>
                  <a:srgbClr val="0596FF"/>
                </a:solidFill>
              </a:rPr>
              <a:t>)</a:t>
            </a:r>
          </a:p>
        </p:txBody>
      </p:sp>
      <p:sp>
        <p:nvSpPr>
          <p:cNvPr id="5" name="TextBox 4">
            <a:extLst>
              <a:ext uri="{FF2B5EF4-FFF2-40B4-BE49-F238E27FC236}">
                <a16:creationId xmlns:a16="http://schemas.microsoft.com/office/drawing/2014/main" id="{9B0D8E99-4536-4167-9B26-82BADAB2E6B3}"/>
              </a:ext>
            </a:extLst>
          </p:cNvPr>
          <p:cNvSpPr txBox="1"/>
          <p:nvPr/>
        </p:nvSpPr>
        <p:spPr>
          <a:xfrm>
            <a:off x="216487" y="1129394"/>
            <a:ext cx="2080800" cy="900246"/>
          </a:xfrm>
          <a:prstGeom prst="rect">
            <a:avLst/>
          </a:prstGeom>
          <a:noFill/>
        </p:spPr>
        <p:txBody>
          <a:bodyPr wrap="square" rtlCol="0">
            <a:spAutoFit/>
          </a:bodyPr>
          <a:lstStyle/>
          <a:p>
            <a:r>
              <a:rPr lang="de-DE" sz="1200" b="1"/>
              <a:t>Stellvertreter</a:t>
            </a:r>
            <a:br>
              <a:rPr lang="de-DE" sz="1050" b="1"/>
            </a:br>
            <a:r>
              <a:rPr lang="de-DE" sz="1050"/>
              <a:t>Lassen sie ihre Stellvertretung in ihrem Namen zu Besprechnungen einladen.</a:t>
            </a:r>
          </a:p>
          <a:p>
            <a:endParaRPr lang="de-DE" sz="900"/>
          </a:p>
        </p:txBody>
      </p:sp>
      <p:sp>
        <p:nvSpPr>
          <p:cNvPr id="8" name="TextBox 7">
            <a:extLst>
              <a:ext uri="{FF2B5EF4-FFF2-40B4-BE49-F238E27FC236}">
                <a16:creationId xmlns:a16="http://schemas.microsoft.com/office/drawing/2014/main" id="{CC0237A2-CBFC-47B6-ACEF-4A6C9C7B9FFC}"/>
              </a:ext>
            </a:extLst>
          </p:cNvPr>
          <p:cNvSpPr txBox="1"/>
          <p:nvPr/>
        </p:nvSpPr>
        <p:spPr>
          <a:xfrm>
            <a:off x="3149594" y="3116525"/>
            <a:ext cx="3288080" cy="369332"/>
          </a:xfrm>
          <a:prstGeom prst="rect">
            <a:avLst/>
          </a:prstGeom>
          <a:noFill/>
        </p:spPr>
        <p:txBody>
          <a:bodyPr wrap="none" rtlCol="0">
            <a:spAutoFit/>
          </a:bodyPr>
          <a:lstStyle/>
          <a:p>
            <a:r>
              <a:rPr lang="de-DE">
                <a:latin typeface="+mj-lt"/>
              </a:rPr>
              <a:t>Ausblick in die nahe Zukunft</a:t>
            </a:r>
          </a:p>
        </p:txBody>
      </p:sp>
      <p:pic>
        <p:nvPicPr>
          <p:cNvPr id="7" name="Picture 6" descr="Text&#10;&#10;Description automatically generated">
            <a:extLst>
              <a:ext uri="{FF2B5EF4-FFF2-40B4-BE49-F238E27FC236}">
                <a16:creationId xmlns:a16="http://schemas.microsoft.com/office/drawing/2014/main" id="{45A6D99C-1ED3-4C05-87D4-38327544DE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
        <p:nvSpPr>
          <p:cNvPr id="2" name="TextBox 1">
            <a:extLst>
              <a:ext uri="{FF2B5EF4-FFF2-40B4-BE49-F238E27FC236}">
                <a16:creationId xmlns:a16="http://schemas.microsoft.com/office/drawing/2014/main" id="{26F2291D-F27B-4D11-BD57-CC0DD41EAE5A}"/>
              </a:ext>
            </a:extLst>
          </p:cNvPr>
          <p:cNvSpPr txBox="1"/>
          <p:nvPr/>
        </p:nvSpPr>
        <p:spPr>
          <a:xfrm>
            <a:off x="2430596" y="3651291"/>
            <a:ext cx="4319783" cy="577081"/>
          </a:xfrm>
          <a:prstGeom prst="rect">
            <a:avLst/>
          </a:prstGeom>
          <a:noFill/>
        </p:spPr>
        <p:txBody>
          <a:bodyPr wrap="square" rtlCol="0">
            <a:spAutoFit/>
          </a:bodyPr>
          <a:lstStyle/>
          <a:p>
            <a:r>
              <a:rPr lang="de-DE" sz="1050" b="1"/>
              <a:t>Länderexpansion</a:t>
            </a:r>
          </a:p>
          <a:p>
            <a:r>
              <a:rPr lang="de-DE" sz="1050"/>
              <a:t>Geplante Einführung von Unify Office und Unify Video in der Schweiz</a:t>
            </a:r>
            <a:r>
              <a:rPr lang="de-DE" sz="900"/>
              <a:t>. </a:t>
            </a:r>
          </a:p>
        </p:txBody>
      </p:sp>
      <p:sp>
        <p:nvSpPr>
          <p:cNvPr id="16" name="TextBox 30">
            <a:extLst>
              <a:ext uri="{FF2B5EF4-FFF2-40B4-BE49-F238E27FC236}">
                <a16:creationId xmlns:a16="http://schemas.microsoft.com/office/drawing/2014/main" id="{A0E759BD-EC20-4BD4-9E34-7F51FEB1F4B1}"/>
              </a:ext>
            </a:extLst>
          </p:cNvPr>
          <p:cNvSpPr txBox="1"/>
          <p:nvPr/>
        </p:nvSpPr>
        <p:spPr>
          <a:xfrm>
            <a:off x="4571998" y="1093741"/>
            <a:ext cx="2314743" cy="669414"/>
          </a:xfrm>
          <a:prstGeom prst="rect">
            <a:avLst/>
          </a:prstGeom>
          <a:noFill/>
        </p:spPr>
        <p:txBody>
          <a:bodyPr wrap="square" rtlCol="0">
            <a:spAutoFit/>
          </a:bodyPr>
          <a:lstStyle/>
          <a:p>
            <a:r>
              <a:rPr lang="de-DE" sz="1050" b="1"/>
              <a:t>Single sign on</a:t>
            </a:r>
            <a:br>
              <a:rPr lang="de-DE" sz="900" b="1"/>
            </a:br>
            <a:r>
              <a:rPr lang="de-DE" sz="900"/>
              <a:t>Bieten sie ihren Anwendern den gewohnten Anmeldemechanismus auch für Unify Video.</a:t>
            </a:r>
          </a:p>
        </p:txBody>
      </p:sp>
      <p:sp>
        <p:nvSpPr>
          <p:cNvPr id="18" name="TextBox 14">
            <a:extLst>
              <a:ext uri="{FF2B5EF4-FFF2-40B4-BE49-F238E27FC236}">
                <a16:creationId xmlns:a16="http://schemas.microsoft.com/office/drawing/2014/main" id="{95F395A9-ECA6-44BA-A5FB-83EFDF282277}"/>
              </a:ext>
            </a:extLst>
          </p:cNvPr>
          <p:cNvSpPr txBox="1"/>
          <p:nvPr/>
        </p:nvSpPr>
        <p:spPr>
          <a:xfrm>
            <a:off x="2345104" y="1099794"/>
            <a:ext cx="2217656" cy="807913"/>
          </a:xfrm>
          <a:prstGeom prst="rect">
            <a:avLst/>
          </a:prstGeom>
          <a:noFill/>
        </p:spPr>
        <p:txBody>
          <a:bodyPr wrap="square" rtlCol="0">
            <a:spAutoFit/>
          </a:bodyPr>
          <a:lstStyle/>
          <a:p>
            <a:r>
              <a:rPr lang="de-DE" sz="1050" b="1"/>
              <a:t>Call out</a:t>
            </a:r>
            <a:br>
              <a:rPr lang="de-DE" sz="900" b="1"/>
            </a:br>
            <a:r>
              <a:rPr lang="de-DE" sz="900"/>
              <a:t>Fehlt ein wichtiger Teilnehmer bei der Einladung? Holen sie ihn jederzeit auch während der Besprechnung dazu.</a:t>
            </a:r>
          </a:p>
        </p:txBody>
      </p:sp>
      <p:sp>
        <p:nvSpPr>
          <p:cNvPr id="19" name="TextBox 16">
            <a:extLst>
              <a:ext uri="{FF2B5EF4-FFF2-40B4-BE49-F238E27FC236}">
                <a16:creationId xmlns:a16="http://schemas.microsoft.com/office/drawing/2014/main" id="{2AC2D1F3-CEC6-4692-A53A-51F100536476}"/>
              </a:ext>
            </a:extLst>
          </p:cNvPr>
          <p:cNvSpPr txBox="1"/>
          <p:nvPr/>
        </p:nvSpPr>
        <p:spPr>
          <a:xfrm>
            <a:off x="6886741" y="1093741"/>
            <a:ext cx="2092749" cy="669414"/>
          </a:xfrm>
          <a:prstGeom prst="rect">
            <a:avLst/>
          </a:prstGeom>
          <a:noFill/>
        </p:spPr>
        <p:txBody>
          <a:bodyPr wrap="square" rtlCol="0">
            <a:spAutoFit/>
          </a:bodyPr>
          <a:lstStyle/>
          <a:p>
            <a:r>
              <a:rPr lang="de-DE" sz="1050" b="1"/>
              <a:t>Task Management</a:t>
            </a:r>
            <a:br>
              <a:rPr lang="de-DE" sz="900" b="1"/>
            </a:br>
            <a:r>
              <a:rPr lang="de-DE" sz="900"/>
              <a:t>Unify Video verfügt über ein integriertes Aufgaben-management für ihr Team.</a:t>
            </a:r>
          </a:p>
        </p:txBody>
      </p:sp>
      <p:sp>
        <p:nvSpPr>
          <p:cNvPr id="30" name="TextBox 13">
            <a:extLst>
              <a:ext uri="{FF2B5EF4-FFF2-40B4-BE49-F238E27FC236}">
                <a16:creationId xmlns:a16="http://schemas.microsoft.com/office/drawing/2014/main" id="{FA36375D-BF60-4C0C-AF4F-24819CDD63A5}"/>
              </a:ext>
            </a:extLst>
          </p:cNvPr>
          <p:cNvSpPr txBox="1"/>
          <p:nvPr/>
        </p:nvSpPr>
        <p:spPr>
          <a:xfrm>
            <a:off x="4590487" y="2237043"/>
            <a:ext cx="2245434" cy="669414"/>
          </a:xfrm>
          <a:prstGeom prst="rect">
            <a:avLst/>
          </a:prstGeom>
          <a:noFill/>
        </p:spPr>
        <p:txBody>
          <a:bodyPr wrap="square" rtlCol="0">
            <a:spAutoFit/>
          </a:bodyPr>
          <a:lstStyle/>
          <a:p>
            <a:r>
              <a:rPr lang="de-DE" sz="1050" b="1"/>
              <a:t>Untertitel</a:t>
            </a:r>
            <a:br>
              <a:rPr lang="de-DE" sz="900" b="1"/>
            </a:br>
            <a:r>
              <a:rPr lang="de-DE" sz="900"/>
              <a:t>Echtzeit-Untertitel sind ein hervorragendes Hilfsmittel, um Missverständnisse zu vermeiden.</a:t>
            </a:r>
          </a:p>
        </p:txBody>
      </p:sp>
      <p:sp>
        <p:nvSpPr>
          <p:cNvPr id="32" name="TextBox 9">
            <a:extLst>
              <a:ext uri="{FF2B5EF4-FFF2-40B4-BE49-F238E27FC236}">
                <a16:creationId xmlns:a16="http://schemas.microsoft.com/office/drawing/2014/main" id="{59F24E83-670A-4C90-A900-F8462DE006A2}"/>
              </a:ext>
            </a:extLst>
          </p:cNvPr>
          <p:cNvSpPr txBox="1"/>
          <p:nvPr/>
        </p:nvSpPr>
        <p:spPr>
          <a:xfrm>
            <a:off x="216487" y="2237043"/>
            <a:ext cx="2056973" cy="669414"/>
          </a:xfrm>
          <a:prstGeom prst="rect">
            <a:avLst/>
          </a:prstGeom>
          <a:noFill/>
        </p:spPr>
        <p:txBody>
          <a:bodyPr wrap="square" rtlCol="0">
            <a:spAutoFit/>
          </a:bodyPr>
          <a:lstStyle/>
          <a:p>
            <a:r>
              <a:rPr lang="de-DE" sz="1050" b="1"/>
              <a:t>Virtueller Hintergrund</a:t>
            </a:r>
            <a:br>
              <a:rPr lang="de-DE" sz="900" b="1"/>
            </a:br>
            <a:r>
              <a:rPr lang="de-DE" sz="900"/>
              <a:t>wählen sie den für sie passenden Hintergrund bei der Videoübertragung.</a:t>
            </a:r>
          </a:p>
        </p:txBody>
      </p:sp>
      <p:sp>
        <p:nvSpPr>
          <p:cNvPr id="33" name="TextBox 11">
            <a:extLst>
              <a:ext uri="{FF2B5EF4-FFF2-40B4-BE49-F238E27FC236}">
                <a16:creationId xmlns:a16="http://schemas.microsoft.com/office/drawing/2014/main" id="{9B3E5D10-ADD7-4DDE-BFD8-06E0692C303E}"/>
              </a:ext>
            </a:extLst>
          </p:cNvPr>
          <p:cNvSpPr txBox="1"/>
          <p:nvPr/>
        </p:nvSpPr>
        <p:spPr>
          <a:xfrm>
            <a:off x="2354342" y="2237043"/>
            <a:ext cx="2217656" cy="807913"/>
          </a:xfrm>
          <a:prstGeom prst="rect">
            <a:avLst/>
          </a:prstGeom>
          <a:noFill/>
        </p:spPr>
        <p:txBody>
          <a:bodyPr wrap="square" rtlCol="0">
            <a:spAutoFit/>
          </a:bodyPr>
          <a:lstStyle/>
          <a:p>
            <a:r>
              <a:rPr lang="de-DE" sz="1050" b="1"/>
              <a:t>Warteraum</a:t>
            </a:r>
            <a:br>
              <a:rPr lang="de-DE" sz="900" b="1"/>
            </a:br>
            <a:r>
              <a:rPr lang="de-DE" sz="900"/>
              <a:t>Als Moderator haben sie die Kontrolle über den virtuellen Besprechungsraum und das Vorzimmer.</a:t>
            </a:r>
          </a:p>
        </p:txBody>
      </p:sp>
    </p:spTree>
    <p:extLst>
      <p:ext uri="{BB962C8B-B14F-4D97-AF65-F5344CB8AC3E}">
        <p14:creationId xmlns:p14="http://schemas.microsoft.com/office/powerpoint/2010/main" val="393514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8D6777E-9854-44CC-8B09-B58E5D4BC2E7}"/>
              </a:ext>
            </a:extLst>
          </p:cNvPr>
          <p:cNvSpPr>
            <a:spLocks noGrp="1"/>
          </p:cNvSpPr>
          <p:nvPr>
            <p:ph type="title"/>
          </p:nvPr>
        </p:nvSpPr>
        <p:spPr/>
        <p:txBody>
          <a:bodyPr/>
          <a:lstStyle/>
          <a:p>
            <a:r>
              <a:rPr lang="en-US"/>
              <a:t>Content overview</a:t>
            </a:r>
          </a:p>
        </p:txBody>
      </p:sp>
      <p:sp>
        <p:nvSpPr>
          <p:cNvPr id="16" name="Text Placeholder 15">
            <a:extLst>
              <a:ext uri="{FF2B5EF4-FFF2-40B4-BE49-F238E27FC236}">
                <a16:creationId xmlns:a16="http://schemas.microsoft.com/office/drawing/2014/main" id="{B7A561FE-F58F-4861-B43A-EAA5341CE058}"/>
              </a:ext>
            </a:extLst>
          </p:cNvPr>
          <p:cNvSpPr>
            <a:spLocks noGrp="1"/>
          </p:cNvSpPr>
          <p:nvPr>
            <p:ph type="body" sz="quarter" idx="10"/>
          </p:nvPr>
        </p:nvSpPr>
        <p:spPr/>
        <p:txBody>
          <a:bodyPr/>
          <a:lstStyle/>
          <a:p>
            <a:r>
              <a:rPr lang="de-DE"/>
              <a:t>Einführung</a:t>
            </a:r>
          </a:p>
        </p:txBody>
      </p:sp>
      <p:sp>
        <p:nvSpPr>
          <p:cNvPr id="17" name="Text Placeholder 16">
            <a:extLst>
              <a:ext uri="{FF2B5EF4-FFF2-40B4-BE49-F238E27FC236}">
                <a16:creationId xmlns:a16="http://schemas.microsoft.com/office/drawing/2014/main" id="{5AE9651A-CD27-4C54-A561-9F973A0E374E}"/>
              </a:ext>
            </a:extLst>
          </p:cNvPr>
          <p:cNvSpPr>
            <a:spLocks noGrp="1"/>
          </p:cNvSpPr>
          <p:nvPr>
            <p:ph type="body" sz="quarter" idx="11"/>
          </p:nvPr>
        </p:nvSpPr>
        <p:spPr/>
        <p:txBody>
          <a:bodyPr/>
          <a:lstStyle/>
          <a:p>
            <a:r>
              <a:rPr lang="de-DE"/>
              <a:t>Unify Video</a:t>
            </a:r>
          </a:p>
        </p:txBody>
      </p:sp>
      <p:sp>
        <p:nvSpPr>
          <p:cNvPr id="18" name="Text Placeholder 17">
            <a:extLst>
              <a:ext uri="{FF2B5EF4-FFF2-40B4-BE49-F238E27FC236}">
                <a16:creationId xmlns:a16="http://schemas.microsoft.com/office/drawing/2014/main" id="{1678E904-A633-4836-97DA-EA3D8C47FD8D}"/>
              </a:ext>
            </a:extLst>
          </p:cNvPr>
          <p:cNvSpPr>
            <a:spLocks noGrp="1"/>
          </p:cNvSpPr>
          <p:nvPr>
            <p:ph type="body" sz="quarter" idx="12"/>
          </p:nvPr>
        </p:nvSpPr>
        <p:spPr/>
        <p:txBody>
          <a:bodyPr/>
          <a:lstStyle/>
          <a:p>
            <a:r>
              <a:rPr lang="de-DE"/>
              <a:t>Funktionen</a:t>
            </a:r>
          </a:p>
        </p:txBody>
      </p:sp>
      <p:sp>
        <p:nvSpPr>
          <p:cNvPr id="19" name="Text Placeholder 18">
            <a:extLst>
              <a:ext uri="{FF2B5EF4-FFF2-40B4-BE49-F238E27FC236}">
                <a16:creationId xmlns:a16="http://schemas.microsoft.com/office/drawing/2014/main" id="{E91668F8-0894-4272-BF4A-C2D947D63BC3}"/>
              </a:ext>
            </a:extLst>
          </p:cNvPr>
          <p:cNvSpPr>
            <a:spLocks noGrp="1"/>
          </p:cNvSpPr>
          <p:nvPr>
            <p:ph type="body" sz="quarter" idx="13"/>
          </p:nvPr>
        </p:nvSpPr>
        <p:spPr/>
        <p:txBody>
          <a:bodyPr/>
          <a:lstStyle/>
          <a:p>
            <a:r>
              <a:rPr lang="de-DE"/>
              <a:t>Verfügbarkeit und Umfang</a:t>
            </a:r>
          </a:p>
        </p:txBody>
      </p:sp>
      <p:sp>
        <p:nvSpPr>
          <p:cNvPr id="20" name="Text Placeholder 19">
            <a:extLst>
              <a:ext uri="{FF2B5EF4-FFF2-40B4-BE49-F238E27FC236}">
                <a16:creationId xmlns:a16="http://schemas.microsoft.com/office/drawing/2014/main" id="{D91E2136-1D33-41F5-872A-F863C06EC07B}"/>
              </a:ext>
            </a:extLst>
          </p:cNvPr>
          <p:cNvSpPr>
            <a:spLocks noGrp="1"/>
          </p:cNvSpPr>
          <p:nvPr>
            <p:ph type="body" sz="quarter" idx="14"/>
          </p:nvPr>
        </p:nvSpPr>
        <p:spPr/>
        <p:txBody>
          <a:bodyPr/>
          <a:lstStyle/>
          <a:p>
            <a:r>
              <a:rPr lang="de-DE"/>
              <a:t>Wettbewerbsvergleich</a:t>
            </a:r>
          </a:p>
        </p:txBody>
      </p:sp>
      <p:sp>
        <p:nvSpPr>
          <p:cNvPr id="21" name="Text Placeholder 20">
            <a:extLst>
              <a:ext uri="{FF2B5EF4-FFF2-40B4-BE49-F238E27FC236}">
                <a16:creationId xmlns:a16="http://schemas.microsoft.com/office/drawing/2014/main" id="{6295B27C-A326-48B3-89D5-BF9F46EC731F}"/>
              </a:ext>
            </a:extLst>
          </p:cNvPr>
          <p:cNvSpPr>
            <a:spLocks noGrp="1"/>
          </p:cNvSpPr>
          <p:nvPr>
            <p:ph type="body" sz="quarter" idx="15"/>
          </p:nvPr>
        </p:nvSpPr>
        <p:spPr/>
        <p:txBody>
          <a:bodyPr/>
          <a:lstStyle/>
          <a:p>
            <a:r>
              <a:rPr lang="de-DE"/>
              <a:t>Nächsten Schritte</a:t>
            </a:r>
          </a:p>
        </p:txBody>
      </p:sp>
      <p:sp>
        <p:nvSpPr>
          <p:cNvPr id="22" name="Text Placeholder 21">
            <a:extLst>
              <a:ext uri="{FF2B5EF4-FFF2-40B4-BE49-F238E27FC236}">
                <a16:creationId xmlns:a16="http://schemas.microsoft.com/office/drawing/2014/main" id="{3586BBD5-F5A5-4AD9-A011-3E063AFCE300}"/>
              </a:ext>
            </a:extLst>
          </p:cNvPr>
          <p:cNvSpPr>
            <a:spLocks noGrp="1"/>
          </p:cNvSpPr>
          <p:nvPr>
            <p:ph type="body" sz="quarter" idx="16"/>
          </p:nvPr>
        </p:nvSpPr>
        <p:spPr/>
        <p:txBody>
          <a:bodyPr/>
          <a:lstStyle/>
          <a:p>
            <a:r>
              <a:rPr lang="de-DE"/>
              <a:t>01.</a:t>
            </a:r>
          </a:p>
        </p:txBody>
      </p:sp>
      <p:sp>
        <p:nvSpPr>
          <p:cNvPr id="23" name="Text Placeholder 22">
            <a:extLst>
              <a:ext uri="{FF2B5EF4-FFF2-40B4-BE49-F238E27FC236}">
                <a16:creationId xmlns:a16="http://schemas.microsoft.com/office/drawing/2014/main" id="{2DBF81DC-B4CF-4FF3-92CA-FB8B13A4CBE0}"/>
              </a:ext>
            </a:extLst>
          </p:cNvPr>
          <p:cNvSpPr>
            <a:spLocks noGrp="1"/>
          </p:cNvSpPr>
          <p:nvPr>
            <p:ph type="body" sz="quarter" idx="17"/>
          </p:nvPr>
        </p:nvSpPr>
        <p:spPr/>
        <p:txBody>
          <a:bodyPr/>
          <a:lstStyle/>
          <a:p>
            <a:r>
              <a:rPr lang="de-DE"/>
              <a:t>02.</a:t>
            </a:r>
          </a:p>
        </p:txBody>
      </p:sp>
      <p:sp>
        <p:nvSpPr>
          <p:cNvPr id="24" name="Text Placeholder 23">
            <a:extLst>
              <a:ext uri="{FF2B5EF4-FFF2-40B4-BE49-F238E27FC236}">
                <a16:creationId xmlns:a16="http://schemas.microsoft.com/office/drawing/2014/main" id="{8A219909-D324-4873-93CF-E447CB69C015}"/>
              </a:ext>
            </a:extLst>
          </p:cNvPr>
          <p:cNvSpPr>
            <a:spLocks noGrp="1"/>
          </p:cNvSpPr>
          <p:nvPr>
            <p:ph type="body" sz="quarter" idx="18"/>
          </p:nvPr>
        </p:nvSpPr>
        <p:spPr/>
        <p:txBody>
          <a:bodyPr/>
          <a:lstStyle/>
          <a:p>
            <a:r>
              <a:rPr lang="de-DE"/>
              <a:t>03.</a:t>
            </a:r>
          </a:p>
        </p:txBody>
      </p:sp>
      <p:sp>
        <p:nvSpPr>
          <p:cNvPr id="25" name="Text Placeholder 24">
            <a:extLst>
              <a:ext uri="{FF2B5EF4-FFF2-40B4-BE49-F238E27FC236}">
                <a16:creationId xmlns:a16="http://schemas.microsoft.com/office/drawing/2014/main" id="{AB401797-832E-4AE9-B8C3-B994D0AE4568}"/>
              </a:ext>
            </a:extLst>
          </p:cNvPr>
          <p:cNvSpPr>
            <a:spLocks noGrp="1"/>
          </p:cNvSpPr>
          <p:nvPr>
            <p:ph type="body" sz="quarter" idx="19"/>
          </p:nvPr>
        </p:nvSpPr>
        <p:spPr/>
        <p:txBody>
          <a:bodyPr/>
          <a:lstStyle/>
          <a:p>
            <a:r>
              <a:rPr lang="de-DE"/>
              <a:t>05.</a:t>
            </a:r>
          </a:p>
        </p:txBody>
      </p:sp>
      <p:sp>
        <p:nvSpPr>
          <p:cNvPr id="26" name="Text Placeholder 25">
            <a:extLst>
              <a:ext uri="{FF2B5EF4-FFF2-40B4-BE49-F238E27FC236}">
                <a16:creationId xmlns:a16="http://schemas.microsoft.com/office/drawing/2014/main" id="{CC2D529C-DFE8-4A01-89E4-FF43690C238A}"/>
              </a:ext>
            </a:extLst>
          </p:cNvPr>
          <p:cNvSpPr>
            <a:spLocks noGrp="1"/>
          </p:cNvSpPr>
          <p:nvPr>
            <p:ph type="body" sz="quarter" idx="20"/>
          </p:nvPr>
        </p:nvSpPr>
        <p:spPr>
          <a:xfrm>
            <a:off x="4779179" y="2055668"/>
            <a:ext cx="367088" cy="307777"/>
          </a:xfrm>
        </p:spPr>
        <p:txBody>
          <a:bodyPr/>
          <a:lstStyle/>
          <a:p>
            <a:r>
              <a:rPr lang="de-DE"/>
              <a:t>06.</a:t>
            </a:r>
          </a:p>
        </p:txBody>
      </p:sp>
      <p:sp>
        <p:nvSpPr>
          <p:cNvPr id="27" name="Text Placeholder 26">
            <a:extLst>
              <a:ext uri="{FF2B5EF4-FFF2-40B4-BE49-F238E27FC236}">
                <a16:creationId xmlns:a16="http://schemas.microsoft.com/office/drawing/2014/main" id="{65739C29-1959-4B5C-A286-A9C0C70A1FDE}"/>
              </a:ext>
            </a:extLst>
          </p:cNvPr>
          <p:cNvSpPr>
            <a:spLocks noGrp="1"/>
          </p:cNvSpPr>
          <p:nvPr>
            <p:ph type="body" sz="quarter" idx="21"/>
          </p:nvPr>
        </p:nvSpPr>
        <p:spPr>
          <a:xfrm>
            <a:off x="4779179" y="3028950"/>
            <a:ext cx="352661" cy="307777"/>
          </a:xfrm>
        </p:spPr>
        <p:txBody>
          <a:bodyPr/>
          <a:lstStyle/>
          <a:p>
            <a:r>
              <a:rPr lang="de-DE"/>
              <a:t>07.</a:t>
            </a:r>
          </a:p>
        </p:txBody>
      </p:sp>
      <p:sp>
        <p:nvSpPr>
          <p:cNvPr id="28" name="Slide Number Placeholder 5">
            <a:extLst>
              <a:ext uri="{FF2B5EF4-FFF2-40B4-BE49-F238E27FC236}">
                <a16:creationId xmlns:a16="http://schemas.microsoft.com/office/drawing/2014/main" id="{271ABBF6-D4FA-4A9C-BCAE-FC91C4693C39}"/>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2</a:t>
            </a:fld>
            <a:endParaRPr lang="nl-NL"/>
          </a:p>
        </p:txBody>
      </p:sp>
      <p:sp>
        <p:nvSpPr>
          <p:cNvPr id="31" name="Text Placeholder 18">
            <a:extLst>
              <a:ext uri="{FF2B5EF4-FFF2-40B4-BE49-F238E27FC236}">
                <a16:creationId xmlns:a16="http://schemas.microsoft.com/office/drawing/2014/main" id="{E7E2B28F-DF37-68BD-CCF0-E2AB86D20124}"/>
              </a:ext>
            </a:extLst>
          </p:cNvPr>
          <p:cNvSpPr txBox="1">
            <a:spLocks/>
          </p:cNvSpPr>
          <p:nvPr/>
        </p:nvSpPr>
        <p:spPr bwMode="invGray">
          <a:xfrm>
            <a:off x="968956" y="3969670"/>
            <a:ext cx="3383280" cy="550431"/>
          </a:xfrm>
          <a:prstGeom prst="rect">
            <a:avLst/>
          </a:prstGeom>
        </p:spPr>
        <p:txBody>
          <a:bodyPr vert="horz" lIns="0" tIns="0" rIns="0" bIns="0" rtlCol="0">
            <a:noAutofit/>
          </a:bodyPr>
          <a:lstStyle>
            <a:lvl1pPr marL="0" indent="0" algn="l" defTabSz="914400" rtl="0" eaLnBrk="1" latinLnBrk="0" hangingPunct="1">
              <a:spcBef>
                <a:spcPts val="0"/>
              </a:spcBef>
              <a:spcAft>
                <a:spcPts val="400"/>
              </a:spcAft>
              <a:buClr>
                <a:srgbClr val="FFFFFF"/>
              </a:buClr>
              <a:buSzPct val="100000"/>
              <a:buFont typeface="Arial" panose="020B0604020202020204" pitchFamily="34" charset="0"/>
              <a:buNone/>
              <a:defRPr sz="2000" kern="1200" baseline="0">
                <a:solidFill>
                  <a:schemeClr val="tx1"/>
                </a:solidFill>
                <a:latin typeface="+mn-lt"/>
                <a:ea typeface="Verdana" pitchFamily="34" charset="0"/>
                <a:cs typeface="Verdana" pitchFamily="34" charset="0"/>
              </a:defRPr>
            </a:lvl1pPr>
            <a:lvl2pPr marL="329184" indent="-164592" algn="l" defTabSz="914400" rtl="0" eaLnBrk="1" latinLnBrk="0" hangingPunct="1">
              <a:spcBef>
                <a:spcPts val="0"/>
              </a:spcBef>
              <a:spcAft>
                <a:spcPts val="400"/>
              </a:spcAft>
              <a:buClr>
                <a:srgbClr val="FFFFFF"/>
              </a:buClr>
              <a:buFont typeface="Arial" panose="020B0604020202020204" pitchFamily="34" charset="0"/>
              <a:buChar char="•"/>
              <a:defRPr sz="1200" kern="1200" baseline="0">
                <a:solidFill>
                  <a:schemeClr val="tx1"/>
                </a:solidFill>
                <a:latin typeface="Raleway Light" pitchFamily="2" charset="0"/>
                <a:ea typeface="Verdana" pitchFamily="34" charset="0"/>
                <a:cs typeface="Verdana" pitchFamily="34" charset="0"/>
              </a:defRPr>
            </a:lvl2pPr>
            <a:lvl3pPr marL="493776" indent="-164592" algn="l" defTabSz="914400" rtl="0" eaLnBrk="1" latinLnBrk="0" hangingPunct="1">
              <a:spcBef>
                <a:spcPts val="0"/>
              </a:spcBef>
              <a:spcAft>
                <a:spcPts val="400"/>
              </a:spcAft>
              <a:buClr>
                <a:srgbClr val="FFFFFF"/>
              </a:buClr>
              <a:buFont typeface="Arial" pitchFamily="34" charset="0"/>
              <a:buChar char="•"/>
              <a:defRPr sz="1100" kern="1200">
                <a:solidFill>
                  <a:schemeClr val="tx1"/>
                </a:solidFill>
                <a:latin typeface="Raleway Light" pitchFamily="2" charset="0"/>
                <a:ea typeface="Verdana" pitchFamily="34" charset="0"/>
                <a:cs typeface="Verdana" pitchFamily="34" charset="0"/>
              </a:defRPr>
            </a:lvl3pPr>
            <a:lvl4pPr marL="658368" indent="-164592" algn="l" defTabSz="914400" rtl="0" eaLnBrk="1" latinLnBrk="0" hangingPunct="1">
              <a:spcBef>
                <a:spcPts val="0"/>
              </a:spcBef>
              <a:spcAft>
                <a:spcPts val="400"/>
              </a:spcAft>
              <a:buClr>
                <a:srgbClr val="FFFFFF"/>
              </a:buClr>
              <a:buFont typeface="Arial" panose="020B0604020202020204" pitchFamily="34" charset="0"/>
              <a:buChar char="•"/>
              <a:defRPr sz="1000" kern="1200" baseline="0">
                <a:solidFill>
                  <a:schemeClr val="tx1"/>
                </a:solidFill>
                <a:latin typeface="+mn-lt"/>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Einführung – Unify Phone</a:t>
            </a:r>
          </a:p>
        </p:txBody>
      </p:sp>
      <p:sp>
        <p:nvSpPr>
          <p:cNvPr id="32" name="Text Placeholder 24">
            <a:extLst>
              <a:ext uri="{FF2B5EF4-FFF2-40B4-BE49-F238E27FC236}">
                <a16:creationId xmlns:a16="http://schemas.microsoft.com/office/drawing/2014/main" id="{66675757-1454-5AAC-0E71-51F91FC4C4A9}"/>
              </a:ext>
            </a:extLst>
          </p:cNvPr>
          <p:cNvSpPr txBox="1">
            <a:spLocks/>
          </p:cNvSpPr>
          <p:nvPr/>
        </p:nvSpPr>
        <p:spPr bwMode="invGray">
          <a:xfrm>
            <a:off x="326682" y="3969670"/>
            <a:ext cx="355867" cy="307777"/>
          </a:xfrm>
          <a:prstGeom prst="rect">
            <a:avLst/>
          </a:prstGeom>
        </p:spPr>
        <p:txBody>
          <a:bodyPr vert="horz" wrap="none" lIns="0" tIns="0" rIns="0" bIns="0" rtlCol="0">
            <a:spAutoFit/>
          </a:bodyPr>
          <a:lstStyle>
            <a:lvl1pPr marL="0" indent="0" algn="l" defTabSz="914400" rtl="0" eaLnBrk="1" latinLnBrk="0" hangingPunct="1">
              <a:spcBef>
                <a:spcPts val="0"/>
              </a:spcBef>
              <a:spcAft>
                <a:spcPts val="400"/>
              </a:spcAft>
              <a:buClr>
                <a:srgbClr val="FFFFFF"/>
              </a:buClr>
              <a:buSzPct val="100000"/>
              <a:buFont typeface="Arial" panose="020B0604020202020204" pitchFamily="34" charset="0"/>
              <a:buNone/>
              <a:defRPr sz="2000" kern="1200" baseline="0">
                <a:solidFill>
                  <a:schemeClr val="accent1"/>
                </a:solidFill>
                <a:latin typeface="+mj-lt"/>
                <a:ea typeface="Verdana" pitchFamily="34" charset="0"/>
                <a:cs typeface="Verdana" pitchFamily="34" charset="0"/>
              </a:defRPr>
            </a:lvl1pPr>
            <a:lvl2pPr marL="329184" indent="-164592" algn="l" defTabSz="914400" rtl="0" eaLnBrk="1" latinLnBrk="0" hangingPunct="1">
              <a:spcBef>
                <a:spcPts val="0"/>
              </a:spcBef>
              <a:spcAft>
                <a:spcPts val="400"/>
              </a:spcAft>
              <a:buClr>
                <a:srgbClr val="FFFFFF"/>
              </a:buClr>
              <a:buFont typeface="Arial" panose="020B0604020202020204" pitchFamily="34" charset="0"/>
              <a:buChar char="•"/>
              <a:defRPr sz="1200" kern="1200" baseline="0">
                <a:solidFill>
                  <a:schemeClr val="tx1"/>
                </a:solidFill>
                <a:latin typeface="Raleway Light" pitchFamily="2" charset="0"/>
                <a:ea typeface="Verdana" pitchFamily="34" charset="0"/>
                <a:cs typeface="Verdana" pitchFamily="34" charset="0"/>
              </a:defRPr>
            </a:lvl2pPr>
            <a:lvl3pPr marL="493776" indent="-164592" algn="l" defTabSz="914400" rtl="0" eaLnBrk="1" latinLnBrk="0" hangingPunct="1">
              <a:spcBef>
                <a:spcPts val="0"/>
              </a:spcBef>
              <a:spcAft>
                <a:spcPts val="400"/>
              </a:spcAft>
              <a:buClr>
                <a:srgbClr val="FFFFFF"/>
              </a:buClr>
              <a:buFont typeface="Arial" pitchFamily="34" charset="0"/>
              <a:buChar char="•"/>
              <a:defRPr sz="1100" kern="1200">
                <a:solidFill>
                  <a:schemeClr val="tx1"/>
                </a:solidFill>
                <a:latin typeface="Raleway Light" pitchFamily="2" charset="0"/>
                <a:ea typeface="Verdana" pitchFamily="34" charset="0"/>
                <a:cs typeface="Verdana" pitchFamily="34" charset="0"/>
              </a:defRPr>
            </a:lvl3pPr>
            <a:lvl4pPr marL="658368" indent="-164592" algn="l" defTabSz="914400" rtl="0" eaLnBrk="1" latinLnBrk="0" hangingPunct="1">
              <a:spcBef>
                <a:spcPts val="0"/>
              </a:spcBef>
              <a:spcAft>
                <a:spcPts val="400"/>
              </a:spcAft>
              <a:buClr>
                <a:srgbClr val="FFFFFF"/>
              </a:buClr>
              <a:buFont typeface="Arial" panose="020B0604020202020204" pitchFamily="34" charset="0"/>
              <a:buChar char="•"/>
              <a:defRPr sz="1000" kern="1200" baseline="0">
                <a:solidFill>
                  <a:schemeClr val="tx1"/>
                </a:solidFill>
                <a:latin typeface="+mn-lt"/>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04.</a:t>
            </a:r>
          </a:p>
        </p:txBody>
      </p:sp>
    </p:spTree>
    <p:extLst>
      <p:ext uri="{BB962C8B-B14F-4D97-AF65-F5344CB8AC3E}">
        <p14:creationId xmlns:p14="http://schemas.microsoft.com/office/powerpoint/2010/main" val="188334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14D24D-DD0C-48D7-BE09-F117EE6583AB}"/>
              </a:ext>
            </a:extLst>
          </p:cNvPr>
          <p:cNvSpPr>
            <a:spLocks noGrp="1"/>
          </p:cNvSpPr>
          <p:nvPr>
            <p:ph type="body" sz="quarter" idx="10"/>
          </p:nvPr>
        </p:nvSpPr>
        <p:spPr/>
        <p:txBody>
          <a:bodyPr/>
          <a:lstStyle/>
          <a:p>
            <a:r>
              <a:rPr lang="de-DE"/>
              <a:t>Einführung –</a:t>
            </a:r>
            <a:br>
              <a:rPr lang="de-DE"/>
            </a:br>
            <a:r>
              <a:rPr lang="de-DE"/>
              <a:t>Unify Phone</a:t>
            </a:r>
          </a:p>
        </p:txBody>
      </p:sp>
      <p:sp>
        <p:nvSpPr>
          <p:cNvPr id="6" name="Text Placeholder 5">
            <a:extLst>
              <a:ext uri="{FF2B5EF4-FFF2-40B4-BE49-F238E27FC236}">
                <a16:creationId xmlns:a16="http://schemas.microsoft.com/office/drawing/2014/main" id="{5AAE3D4A-0F1F-4C97-920F-A410E5E767D4}"/>
              </a:ext>
            </a:extLst>
          </p:cNvPr>
          <p:cNvSpPr>
            <a:spLocks noGrp="1"/>
          </p:cNvSpPr>
          <p:nvPr>
            <p:ph type="body" sz="quarter" idx="16"/>
          </p:nvPr>
        </p:nvSpPr>
        <p:spPr>
          <a:xfrm>
            <a:off x="326682" y="1903268"/>
            <a:ext cx="500137" cy="430887"/>
          </a:xfrm>
        </p:spPr>
        <p:txBody>
          <a:bodyPr/>
          <a:lstStyle/>
          <a:p>
            <a:r>
              <a:rPr lang="en-US"/>
              <a:t>04.</a:t>
            </a:r>
          </a:p>
        </p:txBody>
      </p:sp>
      <p:sp>
        <p:nvSpPr>
          <p:cNvPr id="3" name="Slide Number Placeholder 2">
            <a:extLst>
              <a:ext uri="{FF2B5EF4-FFF2-40B4-BE49-F238E27FC236}">
                <a16:creationId xmlns:a16="http://schemas.microsoft.com/office/drawing/2014/main" id="{250B9B8D-1A56-4820-8076-BFE074F68D6A}"/>
              </a:ext>
            </a:extLst>
          </p:cNvPr>
          <p:cNvSpPr>
            <a:spLocks noGrp="1"/>
          </p:cNvSpPr>
          <p:nvPr>
            <p:ph type="sldNum" sz="quarter" idx="4294967295"/>
          </p:nvPr>
        </p:nvSpPr>
        <p:spPr>
          <a:xfrm>
            <a:off x="8701088" y="4783138"/>
            <a:ext cx="442912" cy="215900"/>
          </a:xfrm>
        </p:spPr>
        <p:txBody>
          <a:bodyPr/>
          <a:lstStyle/>
          <a:p>
            <a:fld id="{DAF489CC-3B7A-4DA5-A8C0-4984788D0EC5}" type="slidenum">
              <a:rPr lang="nl-NL" smtClean="0"/>
              <a:pPr/>
              <a:t>20</a:t>
            </a:fld>
            <a:endParaRPr lang="nl-NL"/>
          </a:p>
        </p:txBody>
      </p:sp>
    </p:spTree>
    <p:extLst>
      <p:ext uri="{BB962C8B-B14F-4D97-AF65-F5344CB8AC3E}">
        <p14:creationId xmlns:p14="http://schemas.microsoft.com/office/powerpoint/2010/main" val="3910614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E8DC1-D4F3-4330-98A3-8334E313437B}"/>
              </a:ext>
            </a:extLst>
          </p:cNvPr>
          <p:cNvSpPr>
            <a:spLocks noGrp="1"/>
          </p:cNvSpPr>
          <p:nvPr>
            <p:ph type="title"/>
          </p:nvPr>
        </p:nvSpPr>
        <p:spPr/>
        <p:txBody>
          <a:bodyPr/>
          <a:lstStyle/>
          <a:p>
            <a:r>
              <a:rPr lang="en-GB"/>
              <a:t>Unify Phone und Unify Video</a:t>
            </a:r>
          </a:p>
        </p:txBody>
      </p:sp>
      <p:sp>
        <p:nvSpPr>
          <p:cNvPr id="4" name="Text Placeholder 3">
            <a:extLst>
              <a:ext uri="{FF2B5EF4-FFF2-40B4-BE49-F238E27FC236}">
                <a16:creationId xmlns:a16="http://schemas.microsoft.com/office/drawing/2014/main" id="{5912A1D3-96FC-4B17-B40E-CF9B22F1C221}"/>
              </a:ext>
            </a:extLst>
          </p:cNvPr>
          <p:cNvSpPr>
            <a:spLocks noGrp="1"/>
          </p:cNvSpPr>
          <p:nvPr>
            <p:ph type="body" sz="quarter" idx="10"/>
          </p:nvPr>
        </p:nvSpPr>
        <p:spPr/>
        <p:txBody>
          <a:bodyPr/>
          <a:lstStyle/>
          <a:p>
            <a:r>
              <a:rPr lang="de-DE"/>
              <a:t>Bietet viele Mehrwerte für Kunden</a:t>
            </a:r>
          </a:p>
          <a:p>
            <a:endParaRPr lang="de-DE"/>
          </a:p>
          <a:p>
            <a:r>
              <a:rPr lang="de-DE" sz="1600">
                <a:solidFill>
                  <a:srgbClr val="0596FF"/>
                </a:solidFill>
                <a:latin typeface="+mj-lt"/>
              </a:rPr>
              <a:t> </a:t>
            </a:r>
            <a:endParaRPr lang="en-GB"/>
          </a:p>
        </p:txBody>
      </p:sp>
      <p:sp>
        <p:nvSpPr>
          <p:cNvPr id="5" name="Slide Number Placeholder 4">
            <a:extLst>
              <a:ext uri="{FF2B5EF4-FFF2-40B4-BE49-F238E27FC236}">
                <a16:creationId xmlns:a16="http://schemas.microsoft.com/office/drawing/2014/main" id="{5DCEF0F6-A933-478E-AE19-64E5764BF9FC}"/>
              </a:ext>
            </a:extLst>
          </p:cNvPr>
          <p:cNvSpPr>
            <a:spLocks noGrp="1"/>
          </p:cNvSpPr>
          <p:nvPr>
            <p:ph type="sldNum" sz="quarter" idx="4"/>
          </p:nvPr>
        </p:nvSpPr>
        <p:spPr/>
        <p:txBody>
          <a:bodyPr/>
          <a:lstStyle/>
          <a:p>
            <a:fld id="{DAF489CC-3B7A-4DA5-A8C0-4984788D0EC5}" type="slidenum">
              <a:rPr lang="nl-NL" smtClean="0"/>
              <a:pPr/>
              <a:t>21</a:t>
            </a:fld>
            <a:endParaRPr lang="nl-NL"/>
          </a:p>
        </p:txBody>
      </p:sp>
      <p:sp>
        <p:nvSpPr>
          <p:cNvPr id="22" name="Content Placeholder 1">
            <a:extLst>
              <a:ext uri="{FF2B5EF4-FFF2-40B4-BE49-F238E27FC236}">
                <a16:creationId xmlns:a16="http://schemas.microsoft.com/office/drawing/2014/main" id="{019172DE-2AF3-8846-CB71-053560DF77CB}"/>
              </a:ext>
            </a:extLst>
          </p:cNvPr>
          <p:cNvSpPr>
            <a:spLocks noGrp="1"/>
          </p:cNvSpPr>
          <p:nvPr>
            <p:ph idx="1"/>
          </p:nvPr>
        </p:nvSpPr>
        <p:spPr>
          <a:xfrm>
            <a:off x="227660" y="987573"/>
            <a:ext cx="6571477" cy="3814581"/>
          </a:xfrm>
        </p:spPr>
        <p:txBody>
          <a:bodyPr/>
          <a:lstStyle/>
          <a:p>
            <a:pPr marL="0" indent="0">
              <a:spcAft>
                <a:spcPts val="1000"/>
              </a:spcAft>
              <a:buNone/>
            </a:pPr>
            <a:r>
              <a:rPr lang="de-DE" sz="1600" dirty="0">
                <a:latin typeface="+mn-lt"/>
              </a:rPr>
              <a:t>Unify Phone ist die perfekte Lösung für </a:t>
            </a:r>
          </a:p>
          <a:p>
            <a:pPr>
              <a:spcAft>
                <a:spcPts val="1000"/>
              </a:spcAft>
            </a:pPr>
            <a:r>
              <a:rPr lang="de-DE" dirty="0">
                <a:latin typeface="+mn-lt"/>
              </a:rPr>
              <a:t>Unternehmen, die den Übergang zur Cloud heute noch nicht </a:t>
            </a:r>
            <a:br>
              <a:rPr lang="de-DE" dirty="0">
                <a:latin typeface="+mn-lt"/>
              </a:rPr>
            </a:br>
            <a:r>
              <a:rPr lang="de-DE" dirty="0">
                <a:latin typeface="+mn-lt"/>
              </a:rPr>
              <a:t>abschließen können oder auf Compliance- oder regulatorische </a:t>
            </a:r>
            <a:br>
              <a:rPr lang="de-DE" dirty="0">
                <a:latin typeface="+mn-lt"/>
              </a:rPr>
            </a:br>
            <a:r>
              <a:rPr lang="de-DE" dirty="0">
                <a:latin typeface="+mn-lt"/>
              </a:rPr>
              <a:t>Hindernisse stoßen.  </a:t>
            </a:r>
          </a:p>
          <a:p>
            <a:pPr>
              <a:spcAft>
                <a:spcPts val="1000"/>
              </a:spcAft>
            </a:pPr>
            <a:r>
              <a:rPr lang="de-DE" dirty="0">
                <a:latin typeface="+mn-lt"/>
              </a:rPr>
              <a:t>Unternehmen mit </a:t>
            </a:r>
            <a:r>
              <a:rPr lang="de-DE" dirty="0" err="1">
                <a:latin typeface="+mn-lt"/>
              </a:rPr>
              <a:t>Multivendor</a:t>
            </a:r>
            <a:r>
              <a:rPr lang="de-DE" dirty="0">
                <a:latin typeface="+mn-lt"/>
              </a:rPr>
              <a:t>-Lösungen, die einen reibungslosen </a:t>
            </a:r>
            <a:br>
              <a:rPr lang="de-DE" dirty="0">
                <a:latin typeface="+mn-lt"/>
              </a:rPr>
            </a:br>
            <a:r>
              <a:rPr lang="de-DE" dirty="0">
                <a:latin typeface="+mn-lt"/>
              </a:rPr>
              <a:t>Übergang zur Cloud wünschen, ohne die Benutzererfahrung zu verändern.</a:t>
            </a:r>
          </a:p>
          <a:p>
            <a:pPr>
              <a:spcAft>
                <a:spcPts val="1000"/>
              </a:spcAft>
            </a:pPr>
            <a:r>
              <a:rPr lang="de-DE" dirty="0">
                <a:latin typeface="+mn-lt"/>
              </a:rPr>
              <a:t>Kunden mit Investitionen in benutzerdefinierte Sprach-Workflows </a:t>
            </a:r>
            <a:br>
              <a:rPr lang="de-DE" dirty="0">
                <a:latin typeface="+mn-lt"/>
              </a:rPr>
            </a:br>
            <a:r>
              <a:rPr lang="de-DE" dirty="0">
                <a:latin typeface="+mn-lt"/>
              </a:rPr>
              <a:t>oder mit komplexen Helpdesk- oder </a:t>
            </a:r>
            <a:br>
              <a:rPr lang="de-DE" dirty="0">
                <a:latin typeface="+mn-lt"/>
              </a:rPr>
            </a:br>
            <a:r>
              <a:rPr lang="de-DE" dirty="0">
                <a:latin typeface="+mn-lt"/>
              </a:rPr>
              <a:t>Contact Center-Anwendungsfällen.</a:t>
            </a:r>
          </a:p>
          <a:p>
            <a:pPr>
              <a:spcAft>
                <a:spcPts val="1000"/>
              </a:spcAft>
            </a:pPr>
            <a:r>
              <a:rPr lang="de-DE" dirty="0">
                <a:latin typeface="+mn-lt"/>
              </a:rPr>
              <a:t>Unify Phone bietet ein weiteres leistungsstarkes und flexibles Tool, </a:t>
            </a:r>
            <a:br>
              <a:rPr lang="de-DE" dirty="0">
                <a:latin typeface="+mn-lt"/>
              </a:rPr>
            </a:br>
            <a:r>
              <a:rPr lang="de-DE" dirty="0">
                <a:latin typeface="+mn-lt"/>
              </a:rPr>
              <a:t>mit dem unsere Kunden den Übergang in die Cloud zum selbst </a:t>
            </a:r>
            <a:br>
              <a:rPr lang="de-DE" dirty="0">
                <a:latin typeface="+mn-lt"/>
              </a:rPr>
            </a:br>
            <a:r>
              <a:rPr lang="de-DE" dirty="0">
                <a:latin typeface="+mn-lt"/>
              </a:rPr>
              <a:t>gewählten Zeitpunkt fortsetzen können.</a:t>
            </a:r>
          </a:p>
          <a:p>
            <a:pPr>
              <a:spcAft>
                <a:spcPts val="1000"/>
              </a:spcAft>
            </a:pPr>
            <a:r>
              <a:rPr lang="de-DE" dirty="0">
                <a:solidFill>
                  <a:schemeClr val="accent1"/>
                </a:solidFill>
                <a:latin typeface="+mn-lt"/>
              </a:rPr>
              <a:t>Unify Phone ergänzt Ihre aktuellen OpenScape-Lösungen um die </a:t>
            </a:r>
            <a:br>
              <a:rPr lang="de-DE" dirty="0">
                <a:solidFill>
                  <a:schemeClr val="accent1"/>
                </a:solidFill>
                <a:latin typeface="+mn-lt"/>
              </a:rPr>
            </a:br>
            <a:r>
              <a:rPr lang="de-DE" dirty="0">
                <a:solidFill>
                  <a:schemeClr val="accent1"/>
                </a:solidFill>
                <a:latin typeface="+mn-lt"/>
              </a:rPr>
              <a:t>Unify Video-Funktionen und ermöglicht so ein hybrides Arbeitserlebnis.</a:t>
            </a:r>
            <a:endParaRPr lang="de-DE" sz="1600" dirty="0">
              <a:solidFill>
                <a:schemeClr val="accent1"/>
              </a:solidFill>
              <a:latin typeface="+mn-lt"/>
            </a:endParaRPr>
          </a:p>
          <a:p>
            <a:endParaRPr lang="de-DE" dirty="0"/>
          </a:p>
        </p:txBody>
      </p:sp>
      <p:grpSp>
        <p:nvGrpSpPr>
          <p:cNvPr id="24" name="Group 23">
            <a:extLst>
              <a:ext uri="{FF2B5EF4-FFF2-40B4-BE49-F238E27FC236}">
                <a16:creationId xmlns:a16="http://schemas.microsoft.com/office/drawing/2014/main" id="{727900EC-6D38-3304-3A24-3731907CF96C}"/>
              </a:ext>
            </a:extLst>
          </p:cNvPr>
          <p:cNvGrpSpPr/>
          <p:nvPr/>
        </p:nvGrpSpPr>
        <p:grpSpPr>
          <a:xfrm>
            <a:off x="7705363" y="2339607"/>
            <a:ext cx="1080000" cy="1080000"/>
            <a:chOff x="7705363" y="2339607"/>
            <a:chExt cx="1080000" cy="1080000"/>
          </a:xfrm>
        </p:grpSpPr>
        <p:sp>
          <p:nvSpPr>
            <p:cNvPr id="26" name="Oval 25">
              <a:extLst>
                <a:ext uri="{FF2B5EF4-FFF2-40B4-BE49-F238E27FC236}">
                  <a16:creationId xmlns:a16="http://schemas.microsoft.com/office/drawing/2014/main" id="{89688C1E-EDC4-1A59-2F27-C18C7AA56EFC}"/>
                </a:ext>
              </a:extLst>
            </p:cNvPr>
            <p:cNvSpPr>
              <a:spLocks noChangeAspect="1"/>
            </p:cNvSpPr>
            <p:nvPr/>
          </p:nvSpPr>
          <p:spPr>
            <a:xfrm>
              <a:off x="7705363" y="2339607"/>
              <a:ext cx="1080000" cy="1080000"/>
            </a:xfrm>
            <a:prstGeom prst="ellipse">
              <a:avLst/>
            </a:prstGeom>
            <a:gradFill>
              <a:gsLst>
                <a:gs pos="0">
                  <a:srgbClr val="A375FF"/>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Raleway Light"/>
                <a:ea typeface="+mn-ea"/>
                <a:cs typeface="+mn-cs"/>
              </a:endParaRPr>
            </a:p>
          </p:txBody>
        </p:sp>
        <p:sp>
          <p:nvSpPr>
            <p:cNvPr id="28" name="TextBox 27">
              <a:extLst>
                <a:ext uri="{FF2B5EF4-FFF2-40B4-BE49-F238E27FC236}">
                  <a16:creationId xmlns:a16="http://schemas.microsoft.com/office/drawing/2014/main" id="{8399E606-B60A-0DDA-BF7D-C39C73C29FB7}"/>
                </a:ext>
              </a:extLst>
            </p:cNvPr>
            <p:cNvSpPr txBox="1"/>
            <p:nvPr/>
          </p:nvSpPr>
          <p:spPr>
            <a:xfrm>
              <a:off x="7746546" y="2671858"/>
              <a:ext cx="1008609" cy="415498"/>
            </a:xfrm>
            <a:prstGeom prst="rect">
              <a:avLst/>
            </a:prstGeom>
            <a:noFill/>
          </p:spPr>
          <p:txBody>
            <a:bodyPr wrap="none" lIns="91440" tIns="45720" rIns="91440" bIns="45720" rtlCol="0" anchor="t">
              <a:spAutoFit/>
            </a:bodyPr>
            <a:lstStyle/>
            <a:p>
              <a:pPr algn="ctr">
                <a:defRPr/>
              </a:pPr>
              <a:r>
                <a:rPr lang="de-DE" sz="1050">
                  <a:latin typeface="Raleway Light"/>
                </a:rPr>
                <a:t>Kunden </a:t>
              </a:r>
              <a:br>
                <a:rPr lang="de-DE" sz="1050" b="0" i="0" u="none" strike="noStrike" kern="1200" cap="none" spc="0" normalizeH="0" baseline="0" noProof="0">
                  <a:ln>
                    <a:noFill/>
                  </a:ln>
                  <a:effectLst/>
                  <a:uLnTx/>
                  <a:uFillTx/>
                  <a:latin typeface="Raleway Light"/>
                </a:rPr>
              </a:br>
              <a:r>
                <a:rPr lang="de-DE" sz="1050">
                  <a:latin typeface="Raleway Light"/>
                </a:rPr>
                <a:t>Zufriedenheit</a:t>
              </a:r>
              <a:endParaRPr lang="de-DE" sz="1050" b="0" i="0" u="none" strike="noStrike" kern="1200" cap="none" spc="0" normalizeH="0" baseline="0" noProof="0">
                <a:ln>
                  <a:noFill/>
                </a:ln>
                <a:effectLst/>
                <a:uLnTx/>
                <a:uFillTx/>
                <a:latin typeface="Raleway Light"/>
              </a:endParaRPr>
            </a:p>
          </p:txBody>
        </p:sp>
      </p:grpSp>
      <p:grpSp>
        <p:nvGrpSpPr>
          <p:cNvPr id="30" name="Group 29">
            <a:extLst>
              <a:ext uri="{FF2B5EF4-FFF2-40B4-BE49-F238E27FC236}">
                <a16:creationId xmlns:a16="http://schemas.microsoft.com/office/drawing/2014/main" id="{4C2A8631-B9DF-4F7B-300B-9ABA6A3D20D6}"/>
              </a:ext>
            </a:extLst>
          </p:cNvPr>
          <p:cNvGrpSpPr/>
          <p:nvPr/>
        </p:nvGrpSpPr>
        <p:grpSpPr>
          <a:xfrm>
            <a:off x="6265451" y="2620793"/>
            <a:ext cx="1080000" cy="1080000"/>
            <a:chOff x="6265451" y="2620793"/>
            <a:chExt cx="1080000" cy="1080000"/>
          </a:xfrm>
        </p:grpSpPr>
        <p:sp>
          <p:nvSpPr>
            <p:cNvPr id="31" name="Oval 30">
              <a:extLst>
                <a:ext uri="{FF2B5EF4-FFF2-40B4-BE49-F238E27FC236}">
                  <a16:creationId xmlns:a16="http://schemas.microsoft.com/office/drawing/2014/main" id="{F514205C-C3D9-A6BB-FF4C-068D0D4CDF94}"/>
                </a:ext>
              </a:extLst>
            </p:cNvPr>
            <p:cNvSpPr>
              <a:spLocks noChangeAspect="1"/>
            </p:cNvSpPr>
            <p:nvPr/>
          </p:nvSpPr>
          <p:spPr>
            <a:xfrm>
              <a:off x="6265451" y="2620793"/>
              <a:ext cx="1080000" cy="1080000"/>
            </a:xfrm>
            <a:prstGeom prst="ellipse">
              <a:avLst/>
            </a:prstGeom>
            <a:gradFill>
              <a:gsLst>
                <a:gs pos="0">
                  <a:srgbClr val="FF5269"/>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Raleway Light"/>
                <a:ea typeface="+mn-ea"/>
                <a:cs typeface="+mn-cs"/>
              </a:endParaRPr>
            </a:p>
          </p:txBody>
        </p:sp>
        <p:sp>
          <p:nvSpPr>
            <p:cNvPr id="32" name="TextBox 31">
              <a:extLst>
                <a:ext uri="{FF2B5EF4-FFF2-40B4-BE49-F238E27FC236}">
                  <a16:creationId xmlns:a16="http://schemas.microsoft.com/office/drawing/2014/main" id="{C931550E-A61A-653E-37B3-3DEB07FFF810}"/>
                </a:ext>
              </a:extLst>
            </p:cNvPr>
            <p:cNvSpPr txBox="1"/>
            <p:nvPr/>
          </p:nvSpPr>
          <p:spPr>
            <a:xfrm>
              <a:off x="6458240" y="2953044"/>
              <a:ext cx="694421" cy="415498"/>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a:latin typeface="Raleway Light"/>
                </a:rPr>
                <a:t>Prozess</a:t>
              </a:r>
              <a:br>
                <a:rPr lang="de-DE" sz="1050" b="0" i="0" u="none" strike="noStrike" kern="1200" cap="none" spc="0" normalizeH="0" baseline="0" noProof="0">
                  <a:ln>
                    <a:noFill/>
                  </a:ln>
                  <a:effectLst/>
                  <a:uLnTx/>
                  <a:uFillTx/>
                  <a:latin typeface="Raleway Light"/>
                </a:rPr>
              </a:br>
              <a:r>
                <a:rPr lang="de-DE" sz="1050">
                  <a:latin typeface="Raleway Light"/>
                </a:rPr>
                <a:t>Effizienz</a:t>
              </a:r>
              <a:endParaRPr kumimoji="0" lang="de-DE" sz="1050" b="0" i="0" u="none" strike="noStrike" kern="1200" cap="none" spc="0" normalizeH="0" baseline="0" noProof="0">
                <a:ln>
                  <a:noFill/>
                </a:ln>
                <a:effectLst/>
                <a:uLnTx/>
                <a:uFillTx/>
                <a:latin typeface="Raleway Light"/>
                <a:ea typeface="+mn-ea"/>
                <a:cs typeface="+mn-cs"/>
              </a:endParaRPr>
            </a:p>
          </p:txBody>
        </p:sp>
      </p:grpSp>
      <p:grpSp>
        <p:nvGrpSpPr>
          <p:cNvPr id="33" name="Group 32">
            <a:extLst>
              <a:ext uri="{FF2B5EF4-FFF2-40B4-BE49-F238E27FC236}">
                <a16:creationId xmlns:a16="http://schemas.microsoft.com/office/drawing/2014/main" id="{C0A41557-29D1-3B7F-7F12-A844BA270190}"/>
              </a:ext>
            </a:extLst>
          </p:cNvPr>
          <p:cNvGrpSpPr/>
          <p:nvPr/>
        </p:nvGrpSpPr>
        <p:grpSpPr>
          <a:xfrm>
            <a:off x="7741363" y="3343790"/>
            <a:ext cx="1044000" cy="1044000"/>
            <a:chOff x="7741363" y="3343790"/>
            <a:chExt cx="1044000" cy="1044000"/>
          </a:xfrm>
        </p:grpSpPr>
        <p:sp>
          <p:nvSpPr>
            <p:cNvPr id="34" name="Oval 33">
              <a:extLst>
                <a:ext uri="{FF2B5EF4-FFF2-40B4-BE49-F238E27FC236}">
                  <a16:creationId xmlns:a16="http://schemas.microsoft.com/office/drawing/2014/main" id="{6C8F0000-569E-25DC-585F-D975F2E3FC85}"/>
                </a:ext>
              </a:extLst>
            </p:cNvPr>
            <p:cNvSpPr>
              <a:spLocks noChangeAspect="1"/>
            </p:cNvSpPr>
            <p:nvPr/>
          </p:nvSpPr>
          <p:spPr>
            <a:xfrm>
              <a:off x="7741363" y="3343790"/>
              <a:ext cx="1044000" cy="1044000"/>
            </a:xfrm>
            <a:prstGeom prst="ellipse">
              <a:avLst/>
            </a:prstGeom>
            <a:gradFill>
              <a:gsLst>
                <a:gs pos="0">
                  <a:srgbClr val="00A39B"/>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Raleway Light"/>
                <a:ea typeface="+mn-ea"/>
                <a:cs typeface="+mn-cs"/>
              </a:endParaRPr>
            </a:p>
          </p:txBody>
        </p:sp>
        <p:sp>
          <p:nvSpPr>
            <p:cNvPr id="35" name="TextBox 34">
              <a:extLst>
                <a:ext uri="{FF2B5EF4-FFF2-40B4-BE49-F238E27FC236}">
                  <a16:creationId xmlns:a16="http://schemas.microsoft.com/office/drawing/2014/main" id="{FDD458F6-BB5D-928B-4BF8-492BB1D5315E}"/>
                </a:ext>
              </a:extLst>
            </p:cNvPr>
            <p:cNvSpPr txBox="1"/>
            <p:nvPr/>
          </p:nvSpPr>
          <p:spPr>
            <a:xfrm>
              <a:off x="7779095" y="3658041"/>
              <a:ext cx="968535" cy="415498"/>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a:latin typeface="Raleway Light"/>
                </a:rPr>
                <a:t>Risiko</a:t>
              </a:r>
              <a:br>
                <a:rPr lang="de-DE" sz="1050" b="0" i="0" u="none" strike="noStrike" kern="1200" cap="none" spc="0" normalizeH="0" baseline="0" noProof="0">
                  <a:ln>
                    <a:noFill/>
                  </a:ln>
                  <a:effectLst/>
                  <a:uLnTx/>
                  <a:uFillTx/>
                  <a:latin typeface="Raleway Light"/>
                </a:rPr>
              </a:br>
              <a:r>
                <a:rPr lang="de-DE" sz="1050">
                  <a:latin typeface="Raleway Light"/>
                </a:rPr>
                <a:t>Reduzierung</a:t>
              </a:r>
              <a:endParaRPr kumimoji="0" lang="de-DE" sz="1050" b="0" i="0" u="none" strike="noStrike" kern="1200" cap="none" spc="0" normalizeH="0" baseline="0" noProof="0">
                <a:ln>
                  <a:noFill/>
                </a:ln>
                <a:effectLst/>
                <a:uLnTx/>
                <a:uFillTx/>
                <a:latin typeface="Raleway Light"/>
                <a:ea typeface="+mn-ea"/>
                <a:cs typeface="+mn-cs"/>
              </a:endParaRPr>
            </a:p>
          </p:txBody>
        </p:sp>
      </p:grpSp>
      <p:grpSp>
        <p:nvGrpSpPr>
          <p:cNvPr id="36" name="Group 35">
            <a:extLst>
              <a:ext uri="{FF2B5EF4-FFF2-40B4-BE49-F238E27FC236}">
                <a16:creationId xmlns:a16="http://schemas.microsoft.com/office/drawing/2014/main" id="{9A6CCE53-2F4F-7603-DEA1-878E13139A2E}"/>
              </a:ext>
            </a:extLst>
          </p:cNvPr>
          <p:cNvGrpSpPr/>
          <p:nvPr/>
        </p:nvGrpSpPr>
        <p:grpSpPr>
          <a:xfrm>
            <a:off x="6264073" y="1176872"/>
            <a:ext cx="1081378" cy="1080000"/>
            <a:chOff x="6264073" y="1176872"/>
            <a:chExt cx="1081378" cy="1080000"/>
          </a:xfrm>
        </p:grpSpPr>
        <p:sp>
          <p:nvSpPr>
            <p:cNvPr id="37" name="Oval 36">
              <a:extLst>
                <a:ext uri="{FF2B5EF4-FFF2-40B4-BE49-F238E27FC236}">
                  <a16:creationId xmlns:a16="http://schemas.microsoft.com/office/drawing/2014/main" id="{70BEDD4F-BB9F-23DD-DD50-F18440111C90}"/>
                </a:ext>
              </a:extLst>
            </p:cNvPr>
            <p:cNvSpPr/>
            <p:nvPr/>
          </p:nvSpPr>
          <p:spPr>
            <a:xfrm>
              <a:off x="6264073" y="1176872"/>
              <a:ext cx="1081378" cy="1080000"/>
            </a:xfrm>
            <a:prstGeom prst="ellipse">
              <a:avLst/>
            </a:prstGeom>
            <a:gradFill>
              <a:gsLst>
                <a:gs pos="0">
                  <a:srgbClr val="0596FF"/>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Raleway Light"/>
                <a:ea typeface="+mn-ea"/>
                <a:cs typeface="+mn-cs"/>
              </a:endParaRPr>
            </a:p>
          </p:txBody>
        </p:sp>
        <p:sp>
          <p:nvSpPr>
            <p:cNvPr id="38" name="TextBox 37">
              <a:extLst>
                <a:ext uri="{FF2B5EF4-FFF2-40B4-BE49-F238E27FC236}">
                  <a16:creationId xmlns:a16="http://schemas.microsoft.com/office/drawing/2014/main" id="{E09D891F-7278-F42C-CD46-79E53EC4F64E}"/>
                </a:ext>
              </a:extLst>
            </p:cNvPr>
            <p:cNvSpPr txBox="1"/>
            <p:nvPr/>
          </p:nvSpPr>
          <p:spPr>
            <a:xfrm>
              <a:off x="6354188" y="1509123"/>
              <a:ext cx="951154" cy="415498"/>
            </a:xfrm>
            <a:prstGeom prst="rect">
              <a:avLst/>
            </a:prstGeom>
            <a:noFill/>
          </p:spPr>
          <p:txBody>
            <a:bodyPr wrap="square" lIns="91440" tIns="45720" rIns="91440" bIns="45720" anchor="t">
              <a:spAutoFit/>
            </a:bodyPr>
            <a:lstStyle/>
            <a:p>
              <a:pPr algn="ctr">
                <a:defRPr/>
              </a:pPr>
              <a:r>
                <a:rPr lang="de-DE" sz="1050">
                  <a:latin typeface="Raleway Light"/>
                </a:rPr>
                <a:t>Risiko</a:t>
              </a:r>
              <a:br>
                <a:rPr lang="de-DE" sz="1050">
                  <a:latin typeface="Raleway Light"/>
                </a:rPr>
              </a:br>
              <a:r>
                <a:rPr lang="de-DE" sz="1050">
                  <a:latin typeface="Raleway Light"/>
                </a:rPr>
                <a:t>Vermeidung</a:t>
              </a:r>
              <a:endParaRPr lang="de-DE" sz="1050" b="0" i="0" u="none" strike="noStrike" kern="1200" cap="none" spc="0" normalizeH="0" baseline="0" noProof="0">
                <a:ln>
                  <a:noFill/>
                </a:ln>
                <a:effectLst/>
                <a:uLnTx/>
                <a:uFillTx/>
                <a:latin typeface="Raleway Light"/>
              </a:endParaRPr>
            </a:p>
          </p:txBody>
        </p:sp>
      </p:grpSp>
      <p:grpSp>
        <p:nvGrpSpPr>
          <p:cNvPr id="39" name="Group 38">
            <a:extLst>
              <a:ext uri="{FF2B5EF4-FFF2-40B4-BE49-F238E27FC236}">
                <a16:creationId xmlns:a16="http://schemas.microsoft.com/office/drawing/2014/main" id="{F390D3BB-B6C8-C635-463B-8E1466858A14}"/>
              </a:ext>
            </a:extLst>
          </p:cNvPr>
          <p:cNvGrpSpPr/>
          <p:nvPr/>
        </p:nvGrpSpPr>
        <p:grpSpPr>
          <a:xfrm>
            <a:off x="6991928" y="2086170"/>
            <a:ext cx="781557" cy="720000"/>
            <a:chOff x="6991928" y="2086170"/>
            <a:chExt cx="781557" cy="720000"/>
          </a:xfrm>
        </p:grpSpPr>
        <p:sp>
          <p:nvSpPr>
            <p:cNvPr id="40" name="Oval 39">
              <a:extLst>
                <a:ext uri="{FF2B5EF4-FFF2-40B4-BE49-F238E27FC236}">
                  <a16:creationId xmlns:a16="http://schemas.microsoft.com/office/drawing/2014/main" id="{D8888C28-7A19-231E-EA1B-54E9044BBE6A}"/>
                </a:ext>
              </a:extLst>
            </p:cNvPr>
            <p:cNvSpPr>
              <a:spLocks noChangeAspect="1"/>
            </p:cNvSpPr>
            <p:nvPr/>
          </p:nvSpPr>
          <p:spPr>
            <a:xfrm>
              <a:off x="6991929" y="2086170"/>
              <a:ext cx="720918" cy="720000"/>
            </a:xfrm>
            <a:prstGeom prst="ellipse">
              <a:avLst/>
            </a:prstGeom>
            <a:gradFill>
              <a:gsLst>
                <a:gs pos="0">
                  <a:srgbClr val="B88D00"/>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Raleway Light"/>
                <a:ea typeface="+mn-ea"/>
                <a:cs typeface="+mn-cs"/>
              </a:endParaRPr>
            </a:p>
          </p:txBody>
        </p:sp>
        <p:sp>
          <p:nvSpPr>
            <p:cNvPr id="41" name="TextBox 40">
              <a:extLst>
                <a:ext uri="{FF2B5EF4-FFF2-40B4-BE49-F238E27FC236}">
                  <a16:creationId xmlns:a16="http://schemas.microsoft.com/office/drawing/2014/main" id="{2D847090-2D83-F19E-7918-1A5668C6852F}"/>
                </a:ext>
              </a:extLst>
            </p:cNvPr>
            <p:cNvSpPr txBox="1"/>
            <p:nvPr/>
          </p:nvSpPr>
          <p:spPr>
            <a:xfrm>
              <a:off x="6991928" y="2276893"/>
              <a:ext cx="781557"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a:latin typeface="Raleway Light"/>
                </a:rPr>
                <a:t>Reduzierte</a:t>
              </a:r>
              <a:br>
                <a:rPr lang="de-DE" sz="800" b="0" i="0" u="none" strike="noStrike" kern="1200" cap="none" spc="0" normalizeH="0" baseline="0" noProof="0">
                  <a:ln>
                    <a:noFill/>
                  </a:ln>
                  <a:effectLst/>
                  <a:uLnTx/>
                  <a:uFillTx/>
                  <a:latin typeface="Raleway Light"/>
                </a:rPr>
              </a:br>
              <a:r>
                <a:rPr lang="de-DE" sz="800">
                  <a:latin typeface="Raleway Light"/>
                </a:rPr>
                <a:t>Komplexität</a:t>
              </a:r>
              <a:endParaRPr kumimoji="0" lang="de-DE" sz="800" b="0" i="0" u="none" strike="noStrike" kern="1200" cap="none" spc="0" normalizeH="0" baseline="0" noProof="0">
                <a:ln>
                  <a:noFill/>
                </a:ln>
                <a:effectLst/>
                <a:uLnTx/>
                <a:uFillTx/>
                <a:latin typeface="Raleway Light"/>
                <a:ea typeface="+mn-ea"/>
                <a:cs typeface="+mn-cs"/>
              </a:endParaRPr>
            </a:p>
          </p:txBody>
        </p:sp>
      </p:grpSp>
      <p:grpSp>
        <p:nvGrpSpPr>
          <p:cNvPr id="42" name="Group 41">
            <a:extLst>
              <a:ext uri="{FF2B5EF4-FFF2-40B4-BE49-F238E27FC236}">
                <a16:creationId xmlns:a16="http://schemas.microsoft.com/office/drawing/2014/main" id="{88602378-E921-C671-C398-679D9C26D746}"/>
              </a:ext>
            </a:extLst>
          </p:cNvPr>
          <p:cNvGrpSpPr/>
          <p:nvPr/>
        </p:nvGrpSpPr>
        <p:grpSpPr>
          <a:xfrm>
            <a:off x="7741363" y="1402621"/>
            <a:ext cx="1044000" cy="1044000"/>
            <a:chOff x="7741363" y="1402621"/>
            <a:chExt cx="1044000" cy="1044000"/>
          </a:xfrm>
        </p:grpSpPr>
        <p:sp>
          <p:nvSpPr>
            <p:cNvPr id="43" name="Oval 42">
              <a:extLst>
                <a:ext uri="{FF2B5EF4-FFF2-40B4-BE49-F238E27FC236}">
                  <a16:creationId xmlns:a16="http://schemas.microsoft.com/office/drawing/2014/main" id="{259AA2A2-7BD0-D49A-879D-5D49B2076B70}"/>
                </a:ext>
              </a:extLst>
            </p:cNvPr>
            <p:cNvSpPr>
              <a:spLocks noChangeAspect="1"/>
            </p:cNvSpPr>
            <p:nvPr/>
          </p:nvSpPr>
          <p:spPr>
            <a:xfrm>
              <a:off x="7741363" y="1402621"/>
              <a:ext cx="1044000" cy="1044000"/>
            </a:xfrm>
            <a:prstGeom prst="ellipse">
              <a:avLst/>
            </a:prstGeom>
            <a:gradFill>
              <a:gsLst>
                <a:gs pos="0">
                  <a:srgbClr val="00A39B"/>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Raleway Light"/>
                <a:ea typeface="+mn-ea"/>
                <a:cs typeface="+mn-cs"/>
              </a:endParaRPr>
            </a:p>
          </p:txBody>
        </p:sp>
        <p:sp>
          <p:nvSpPr>
            <p:cNvPr id="44" name="TextBox 43">
              <a:extLst>
                <a:ext uri="{FF2B5EF4-FFF2-40B4-BE49-F238E27FC236}">
                  <a16:creationId xmlns:a16="http://schemas.microsoft.com/office/drawing/2014/main" id="{907BC178-4C33-C304-B638-54D2470EE6A7}"/>
                </a:ext>
              </a:extLst>
            </p:cNvPr>
            <p:cNvSpPr txBox="1"/>
            <p:nvPr/>
          </p:nvSpPr>
          <p:spPr>
            <a:xfrm>
              <a:off x="7773486" y="1716872"/>
              <a:ext cx="979756" cy="415498"/>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a:latin typeface="Raleway Light"/>
                </a:rPr>
                <a:t>Mitarbeiter</a:t>
              </a:r>
              <a:br>
                <a:rPr lang="de-DE" sz="1050" b="0" i="0" u="none" strike="noStrike" kern="1200" cap="none" spc="0" normalizeH="0" baseline="0" noProof="0">
                  <a:ln>
                    <a:noFill/>
                  </a:ln>
                  <a:effectLst/>
                  <a:uLnTx/>
                  <a:uFillTx/>
                  <a:latin typeface="Raleway Light"/>
                </a:rPr>
              </a:br>
              <a:r>
                <a:rPr kumimoji="0" lang="de-DE" sz="1050" b="0" i="0" u="none" strike="noStrike" kern="1200" cap="none" spc="0" normalizeH="0" baseline="0" noProof="0">
                  <a:ln>
                    <a:noFill/>
                  </a:ln>
                  <a:effectLst/>
                  <a:uLnTx/>
                  <a:uFillTx/>
                  <a:latin typeface="Raleway Light"/>
                  <a:ea typeface="+mn-ea"/>
                  <a:cs typeface="+mn-cs"/>
                </a:rPr>
                <a:t>Engagement</a:t>
              </a:r>
            </a:p>
          </p:txBody>
        </p:sp>
      </p:grpSp>
    </p:spTree>
    <p:extLst>
      <p:ext uri="{BB962C8B-B14F-4D97-AF65-F5344CB8AC3E}">
        <p14:creationId xmlns:p14="http://schemas.microsoft.com/office/powerpoint/2010/main" val="3213219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monitor, electronics, indoor&#10;&#10;Description automatically generated">
            <a:extLst>
              <a:ext uri="{FF2B5EF4-FFF2-40B4-BE49-F238E27FC236}">
                <a16:creationId xmlns:a16="http://schemas.microsoft.com/office/drawing/2014/main" id="{74A5F838-73C2-FCCF-65C8-D9491C37F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731" y="2657190"/>
            <a:ext cx="2420758" cy="1434451"/>
          </a:xfrm>
          <a:prstGeom prst="rect">
            <a:avLst/>
          </a:prstGeom>
        </p:spPr>
      </p:pic>
      <p:pic>
        <p:nvPicPr>
          <p:cNvPr id="11" name="Picture 10" descr="A close up of a cell phone&#10;&#10;Description automatically generated with low confidence">
            <a:extLst>
              <a:ext uri="{FF2B5EF4-FFF2-40B4-BE49-F238E27FC236}">
                <a16:creationId xmlns:a16="http://schemas.microsoft.com/office/drawing/2014/main" id="{81964C5E-6F7D-0CD5-6F77-279D72DF4A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8728" y="1232556"/>
            <a:ext cx="477861" cy="1208783"/>
          </a:xfrm>
          <a:prstGeom prst="rect">
            <a:avLst/>
          </a:prstGeom>
        </p:spPr>
      </p:pic>
      <p:pic>
        <p:nvPicPr>
          <p:cNvPr id="14" name="Picture 13" descr="A picture containing text, monitor, electronics, black&#10;&#10;Description automatically generated">
            <a:extLst>
              <a:ext uri="{FF2B5EF4-FFF2-40B4-BE49-F238E27FC236}">
                <a16:creationId xmlns:a16="http://schemas.microsoft.com/office/drawing/2014/main" id="{776E5163-5E9A-105E-C4A5-AB0B0E8A43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9283" y="1006889"/>
            <a:ext cx="1542459" cy="1434450"/>
          </a:xfrm>
          <a:prstGeom prst="rect">
            <a:avLst/>
          </a:prstGeom>
        </p:spPr>
      </p:pic>
      <p:sp>
        <p:nvSpPr>
          <p:cNvPr id="3" name="Title 2">
            <a:extLst>
              <a:ext uri="{FF2B5EF4-FFF2-40B4-BE49-F238E27FC236}">
                <a16:creationId xmlns:a16="http://schemas.microsoft.com/office/drawing/2014/main" id="{50FE9791-0B4A-41A1-8C9A-80150BE2F000}"/>
              </a:ext>
            </a:extLst>
          </p:cNvPr>
          <p:cNvSpPr>
            <a:spLocks noGrp="1"/>
          </p:cNvSpPr>
          <p:nvPr>
            <p:ph type="title"/>
          </p:nvPr>
        </p:nvSpPr>
        <p:spPr/>
        <p:txBody>
          <a:bodyPr/>
          <a:lstStyle/>
          <a:p>
            <a:r>
              <a:rPr lang="en-GB"/>
              <a:t>Unify Phone – Unify Video</a:t>
            </a:r>
          </a:p>
        </p:txBody>
      </p:sp>
      <p:sp>
        <p:nvSpPr>
          <p:cNvPr id="4" name="Text Placeholder 3">
            <a:extLst>
              <a:ext uri="{FF2B5EF4-FFF2-40B4-BE49-F238E27FC236}">
                <a16:creationId xmlns:a16="http://schemas.microsoft.com/office/drawing/2014/main" id="{CADFD5FB-5A5E-4B8F-B4A3-8591A89EFE64}"/>
              </a:ext>
            </a:extLst>
          </p:cNvPr>
          <p:cNvSpPr>
            <a:spLocks noGrp="1"/>
          </p:cNvSpPr>
          <p:nvPr>
            <p:ph type="body" sz="quarter" idx="10"/>
          </p:nvPr>
        </p:nvSpPr>
        <p:spPr/>
        <p:txBody>
          <a:bodyPr/>
          <a:lstStyle/>
          <a:p>
            <a:r>
              <a:rPr lang="de-DE"/>
              <a:t>Bietet eine vertraute Benutzererfahrung</a:t>
            </a:r>
            <a:endParaRPr lang="de-DE">
              <a:solidFill>
                <a:srgbClr val="FF0000"/>
              </a:solidFill>
            </a:endParaRPr>
          </a:p>
        </p:txBody>
      </p:sp>
      <p:sp>
        <p:nvSpPr>
          <p:cNvPr id="5" name="Slide Number Placeholder 4">
            <a:extLst>
              <a:ext uri="{FF2B5EF4-FFF2-40B4-BE49-F238E27FC236}">
                <a16:creationId xmlns:a16="http://schemas.microsoft.com/office/drawing/2014/main" id="{4D72A009-694C-421E-85DE-D5A7E7CF882D}"/>
              </a:ext>
            </a:extLst>
          </p:cNvPr>
          <p:cNvSpPr>
            <a:spLocks noGrp="1"/>
          </p:cNvSpPr>
          <p:nvPr>
            <p:ph type="sldNum" sz="quarter" idx="4"/>
          </p:nvPr>
        </p:nvSpPr>
        <p:spPr/>
        <p:txBody>
          <a:bodyPr/>
          <a:lstStyle/>
          <a:p>
            <a:fld id="{DAF489CC-3B7A-4DA5-A8C0-4984788D0EC5}" type="slidenum">
              <a:rPr lang="nl-NL" smtClean="0"/>
              <a:pPr/>
              <a:t>22</a:t>
            </a:fld>
            <a:endParaRPr lang="nl-NL"/>
          </a:p>
        </p:txBody>
      </p:sp>
      <p:sp>
        <p:nvSpPr>
          <p:cNvPr id="47" name="TextBox 46">
            <a:extLst>
              <a:ext uri="{FF2B5EF4-FFF2-40B4-BE49-F238E27FC236}">
                <a16:creationId xmlns:a16="http://schemas.microsoft.com/office/drawing/2014/main" id="{52116807-68AA-462E-AC37-8BC19D80D8BE}"/>
              </a:ext>
            </a:extLst>
          </p:cNvPr>
          <p:cNvSpPr txBox="1"/>
          <p:nvPr/>
        </p:nvSpPr>
        <p:spPr>
          <a:xfrm>
            <a:off x="259359" y="1006889"/>
            <a:ext cx="5574999" cy="3549690"/>
          </a:xfrm>
          <a:prstGeom prst="rect">
            <a:avLst/>
          </a:prstGeom>
          <a:noFill/>
        </p:spPr>
        <p:txBody>
          <a:bodyPr wrap="square" rtlCol="0">
            <a:spAutoFit/>
          </a:bodyPr>
          <a:lstStyle/>
          <a:p>
            <a:pPr algn="l"/>
            <a:r>
              <a:rPr lang="de-DE" sz="1600">
                <a:latin typeface="+mj-lt"/>
              </a:rPr>
              <a:t>Unify Phone bietet Einfachheit </a:t>
            </a:r>
            <a:r>
              <a:rPr lang="en-US" sz="1600">
                <a:latin typeface="+mj-lt"/>
              </a:rPr>
              <a:t>…</a:t>
            </a:r>
            <a:br>
              <a:rPr lang="en-US" sz="1600">
                <a:latin typeface="+mj-lt"/>
              </a:rPr>
            </a:br>
            <a:endParaRPr lang="en-US" sz="1600">
              <a:latin typeface="+mj-lt"/>
            </a:endParaRPr>
          </a:p>
          <a:p>
            <a:pPr marL="171450" indent="-171450">
              <a:spcAft>
                <a:spcPts val="400"/>
              </a:spcAft>
              <a:buFont typeface="Arial" panose="020B0604020202020204" pitchFamily="34" charset="0"/>
              <a:buChar char="•"/>
            </a:pPr>
            <a:r>
              <a:rPr lang="de-DE" sz="1600"/>
              <a:t>Einfach mit OpenScape Business, OpenScape </a:t>
            </a:r>
            <a:br>
              <a:rPr lang="de-DE" sz="1600"/>
            </a:br>
            <a:r>
              <a:rPr lang="de-DE" sz="1600"/>
              <a:t>4000 und OpenScape Voice verbinden</a:t>
            </a:r>
          </a:p>
          <a:p>
            <a:pPr marL="171450" indent="-171450">
              <a:spcAft>
                <a:spcPts val="400"/>
              </a:spcAft>
              <a:buFont typeface="Arial" panose="020B0604020202020204" pitchFamily="34" charset="0"/>
              <a:buChar char="•"/>
            </a:pPr>
            <a:r>
              <a:rPr lang="de-DE" sz="1600"/>
              <a:t>Tätigen und empfangen Sie Anrufe über Ihr bestehendes OpenScape System</a:t>
            </a:r>
          </a:p>
          <a:p>
            <a:pPr marL="171450" indent="-171450">
              <a:spcAft>
                <a:spcPts val="400"/>
              </a:spcAft>
              <a:buFont typeface="Arial" panose="020B0604020202020204" pitchFamily="34" charset="0"/>
              <a:buChar char="•"/>
            </a:pPr>
            <a:r>
              <a:rPr lang="de-DE" sz="1600"/>
              <a:t>Aktualisierung der Telefonie-Präsenz auf allen Geräten</a:t>
            </a:r>
          </a:p>
          <a:p>
            <a:pPr marL="171450" indent="-171450">
              <a:spcAft>
                <a:spcPts val="400"/>
              </a:spcAft>
              <a:buFont typeface="Arial" panose="020B0604020202020204" pitchFamily="34" charset="0"/>
              <a:buChar char="•"/>
            </a:pPr>
            <a:r>
              <a:rPr lang="de-DE" sz="1600"/>
              <a:t>Die neue progressive Web-App erkennt </a:t>
            </a:r>
            <a:r>
              <a:rPr lang="de-DE" sz="1600">
                <a:solidFill>
                  <a:srgbClr val="0596FF"/>
                </a:solidFill>
                <a:hlinkClick r:id="rId6">
                  <a:extLst>
                    <a:ext uri="{A12FA001-AC4F-418D-AE19-62706E023703}">
                      <ahyp:hlinkClr xmlns:ahyp="http://schemas.microsoft.com/office/drawing/2018/hyperlinkcolor" val="tx"/>
                    </a:ext>
                  </a:extLst>
                </a:hlinkClick>
              </a:rPr>
              <a:t>tel:uri</a:t>
            </a:r>
            <a:r>
              <a:rPr lang="de-DE" sz="1600">
                <a:solidFill>
                  <a:srgbClr val="0596FF"/>
                </a:solidFill>
              </a:rPr>
              <a:t>  </a:t>
            </a:r>
            <a:br>
              <a:rPr lang="de-DE" sz="1600">
                <a:solidFill>
                  <a:srgbClr val="0596FF"/>
                </a:solidFill>
              </a:rPr>
            </a:br>
            <a:r>
              <a:rPr lang="de-DE" sz="1600"/>
              <a:t>Links und ermöglicht dadurch die Wahl von Rufnummern per Mausklick.</a:t>
            </a:r>
          </a:p>
          <a:p>
            <a:pPr marL="171450" indent="-171450">
              <a:spcAft>
                <a:spcPts val="400"/>
              </a:spcAft>
              <a:buFont typeface="Arial" panose="020B0604020202020204" pitchFamily="34" charset="0"/>
              <a:buChar char="•"/>
            </a:pPr>
            <a:r>
              <a:rPr lang="de-DE" sz="1600"/>
              <a:t>Sie haben eine OpenScape Plattform Erweiterung </a:t>
            </a:r>
            <a:br>
              <a:rPr lang="de-DE" sz="1600"/>
            </a:br>
            <a:r>
              <a:rPr lang="de-DE" sz="1600"/>
              <a:t>in der Cloud</a:t>
            </a:r>
          </a:p>
          <a:p>
            <a:pPr marL="171450" indent="-171450">
              <a:spcAft>
                <a:spcPts val="400"/>
              </a:spcAft>
              <a:buFont typeface="Arial" panose="020B0604020202020204" pitchFamily="34" charset="0"/>
              <a:buChar char="•"/>
            </a:pPr>
            <a:r>
              <a:rPr lang="de-DE" sz="1600"/>
              <a:t>Integriert Unify Phone in der Unify Video-Oberfläche</a:t>
            </a:r>
          </a:p>
        </p:txBody>
      </p:sp>
    </p:spTree>
    <p:extLst>
      <p:ext uri="{BB962C8B-B14F-4D97-AF65-F5344CB8AC3E}">
        <p14:creationId xmlns:p14="http://schemas.microsoft.com/office/powerpoint/2010/main" val="3598139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31011DA-1AA1-2C81-98FE-23E10661F146}"/>
              </a:ext>
            </a:extLst>
          </p:cNvPr>
          <p:cNvSpPr/>
          <p:nvPr/>
        </p:nvSpPr>
        <p:spPr>
          <a:xfrm>
            <a:off x="5723322" y="3967249"/>
            <a:ext cx="941696" cy="509038"/>
          </a:xfrm>
          <a:prstGeom prst="roundRect">
            <a:avLst/>
          </a:prstGeom>
          <a:noFill/>
          <a:ln w="12700">
            <a:solidFill>
              <a:srgbClr val="00A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le 2">
            <a:extLst>
              <a:ext uri="{FF2B5EF4-FFF2-40B4-BE49-F238E27FC236}">
                <a16:creationId xmlns:a16="http://schemas.microsoft.com/office/drawing/2014/main" id="{310B5040-B255-4DE1-9701-1E8DD130F0F4}"/>
              </a:ext>
            </a:extLst>
          </p:cNvPr>
          <p:cNvSpPr>
            <a:spLocks noGrp="1"/>
          </p:cNvSpPr>
          <p:nvPr>
            <p:ph type="title"/>
          </p:nvPr>
        </p:nvSpPr>
        <p:spPr/>
        <p:txBody>
          <a:bodyPr/>
          <a:lstStyle/>
          <a:p>
            <a:r>
              <a:rPr lang="de-DE"/>
              <a:t>Unify Phone mit OpenScape Business</a:t>
            </a:r>
          </a:p>
        </p:txBody>
      </p:sp>
      <p:sp>
        <p:nvSpPr>
          <p:cNvPr id="4" name="Text Placeholder 3">
            <a:extLst>
              <a:ext uri="{FF2B5EF4-FFF2-40B4-BE49-F238E27FC236}">
                <a16:creationId xmlns:a16="http://schemas.microsoft.com/office/drawing/2014/main" id="{70AB6DA0-562A-47B5-987B-C1CDFCF2151C}"/>
              </a:ext>
            </a:extLst>
          </p:cNvPr>
          <p:cNvSpPr>
            <a:spLocks noGrp="1"/>
          </p:cNvSpPr>
          <p:nvPr>
            <p:ph type="body" sz="quarter" idx="10"/>
          </p:nvPr>
        </p:nvSpPr>
        <p:spPr/>
        <p:txBody>
          <a:bodyPr/>
          <a:lstStyle/>
          <a:p>
            <a:r>
              <a:rPr lang="de-DE"/>
              <a:t>Erleichtert das Arbeiten in Cloud und hybriden Umgebungen</a:t>
            </a:r>
          </a:p>
        </p:txBody>
      </p:sp>
      <p:sp>
        <p:nvSpPr>
          <p:cNvPr id="5" name="Slide Number Placeholder 4">
            <a:extLst>
              <a:ext uri="{FF2B5EF4-FFF2-40B4-BE49-F238E27FC236}">
                <a16:creationId xmlns:a16="http://schemas.microsoft.com/office/drawing/2014/main" id="{3257C2DE-0605-445A-82AC-D912DFB80E59}"/>
              </a:ext>
            </a:extLst>
          </p:cNvPr>
          <p:cNvSpPr>
            <a:spLocks noGrp="1"/>
          </p:cNvSpPr>
          <p:nvPr>
            <p:ph type="sldNum" sz="quarter" idx="4"/>
          </p:nvPr>
        </p:nvSpPr>
        <p:spPr>
          <a:xfrm>
            <a:off x="4350366" y="4751632"/>
            <a:ext cx="443268" cy="216025"/>
          </a:xfrm>
        </p:spPr>
        <p:txBody>
          <a:bodyPr/>
          <a:lstStyle/>
          <a:p>
            <a:fld id="{DAF489CC-3B7A-4DA5-A8C0-4984788D0EC5}" type="slidenum">
              <a:rPr lang="nl-NL" smtClean="0"/>
              <a:pPr/>
              <a:t>23</a:t>
            </a:fld>
            <a:endParaRPr lang="nl-NL"/>
          </a:p>
        </p:txBody>
      </p:sp>
      <p:grpSp>
        <p:nvGrpSpPr>
          <p:cNvPr id="2" name="Group 1">
            <a:extLst>
              <a:ext uri="{FF2B5EF4-FFF2-40B4-BE49-F238E27FC236}">
                <a16:creationId xmlns:a16="http://schemas.microsoft.com/office/drawing/2014/main" id="{AA0F93CC-2B6C-442D-9A56-DAE4720756EA}"/>
              </a:ext>
            </a:extLst>
          </p:cNvPr>
          <p:cNvGrpSpPr/>
          <p:nvPr/>
        </p:nvGrpSpPr>
        <p:grpSpPr>
          <a:xfrm>
            <a:off x="2247306" y="961499"/>
            <a:ext cx="4649388" cy="2724107"/>
            <a:chOff x="1215082" y="773724"/>
            <a:chExt cx="6376131" cy="3713248"/>
          </a:xfrm>
        </p:grpSpPr>
        <p:pic>
          <p:nvPicPr>
            <p:cNvPr id="10" name="Picture 9" descr="A screen shot of a cell phone&#10;&#10;Description automatically generated with low confidence">
              <a:extLst>
                <a:ext uri="{FF2B5EF4-FFF2-40B4-BE49-F238E27FC236}">
                  <a16:creationId xmlns:a16="http://schemas.microsoft.com/office/drawing/2014/main" id="{46F67E89-6BDC-48CA-9D73-11C6DF80B1BD}"/>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tretch>
              <a:fillRect/>
            </a:stretch>
          </p:blipFill>
          <p:spPr>
            <a:xfrm>
              <a:off x="3586212" y="852854"/>
              <a:ext cx="1805209" cy="3634118"/>
            </a:xfrm>
            <a:prstGeom prst="rect">
              <a:avLst/>
            </a:prstGeom>
          </p:spPr>
        </p:pic>
        <p:pic>
          <p:nvPicPr>
            <p:cNvPr id="11" name="Picture 10" descr="A close up of a calculator&#10;&#10;Description automatically generated with medium confidence">
              <a:extLst>
                <a:ext uri="{FF2B5EF4-FFF2-40B4-BE49-F238E27FC236}">
                  <a16:creationId xmlns:a16="http://schemas.microsoft.com/office/drawing/2014/main" id="{29772804-8CD6-4727-B067-B7A70FB97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5082" y="852853"/>
              <a:ext cx="1426518" cy="3634118"/>
            </a:xfrm>
            <a:prstGeom prst="rect">
              <a:avLst/>
            </a:prstGeom>
          </p:spPr>
        </p:pic>
        <p:pic>
          <p:nvPicPr>
            <p:cNvPr id="13" name="Picture 12" descr="A picture containing text, monitor, black, close&#10;&#10;Description automatically generated">
              <a:extLst>
                <a:ext uri="{FF2B5EF4-FFF2-40B4-BE49-F238E27FC236}">
                  <a16:creationId xmlns:a16="http://schemas.microsoft.com/office/drawing/2014/main" id="{42BBA407-C97B-42FD-BB7A-C7840E5C71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3277" y="773724"/>
              <a:ext cx="1467936" cy="3713247"/>
            </a:xfrm>
            <a:prstGeom prst="rect">
              <a:avLst/>
            </a:prstGeom>
          </p:spPr>
        </p:pic>
      </p:grpSp>
      <p:sp>
        <p:nvSpPr>
          <p:cNvPr id="19" name="TextBox 18">
            <a:extLst>
              <a:ext uri="{FF2B5EF4-FFF2-40B4-BE49-F238E27FC236}">
                <a16:creationId xmlns:a16="http://schemas.microsoft.com/office/drawing/2014/main" id="{D0A1E0EE-2F99-4A30-92C0-0EA397135F08}"/>
              </a:ext>
            </a:extLst>
          </p:cNvPr>
          <p:cNvSpPr txBox="1"/>
          <p:nvPr/>
        </p:nvSpPr>
        <p:spPr>
          <a:xfrm>
            <a:off x="6896694" y="1378948"/>
            <a:ext cx="2092239" cy="553998"/>
          </a:xfrm>
          <a:prstGeom prst="rect">
            <a:avLst/>
          </a:prstGeom>
          <a:noFill/>
        </p:spPr>
        <p:txBody>
          <a:bodyPr wrap="none" rtlCol="0">
            <a:spAutoFit/>
          </a:bodyPr>
          <a:lstStyle/>
          <a:p>
            <a:r>
              <a:rPr lang="de-DE" sz="1000"/>
              <a:t>Einfache Schnittstelle bedeutet, </a:t>
            </a:r>
            <a:br>
              <a:rPr lang="de-DE" sz="1000"/>
            </a:br>
            <a:r>
              <a:rPr lang="de-DE" sz="1000"/>
              <a:t>dass keine Training </a:t>
            </a:r>
            <a:br>
              <a:rPr lang="de-DE" sz="1000"/>
            </a:br>
            <a:r>
              <a:rPr lang="de-DE" sz="1000"/>
              <a:t>erforderlich ist.</a:t>
            </a:r>
          </a:p>
        </p:txBody>
      </p:sp>
      <p:sp>
        <p:nvSpPr>
          <p:cNvPr id="21" name="TextBox 20">
            <a:extLst>
              <a:ext uri="{FF2B5EF4-FFF2-40B4-BE49-F238E27FC236}">
                <a16:creationId xmlns:a16="http://schemas.microsoft.com/office/drawing/2014/main" id="{852B1E48-2F55-4F97-A061-A5CBFA089F82}"/>
              </a:ext>
            </a:extLst>
          </p:cNvPr>
          <p:cNvSpPr txBox="1"/>
          <p:nvPr/>
        </p:nvSpPr>
        <p:spPr>
          <a:xfrm>
            <a:off x="6896616" y="2534799"/>
            <a:ext cx="2056973" cy="553998"/>
          </a:xfrm>
          <a:prstGeom prst="rect">
            <a:avLst/>
          </a:prstGeom>
          <a:noFill/>
        </p:spPr>
        <p:txBody>
          <a:bodyPr wrap="none" rtlCol="0">
            <a:spAutoFit/>
          </a:bodyPr>
          <a:lstStyle/>
          <a:p>
            <a:r>
              <a:rPr lang="de-DE" sz="1000"/>
              <a:t>Einfache Konfigurations-</a:t>
            </a:r>
            <a:br>
              <a:rPr lang="de-DE" sz="1000"/>
            </a:br>
            <a:r>
              <a:rPr lang="de-DE" sz="1000" err="1"/>
              <a:t>einstellungen</a:t>
            </a:r>
            <a:r>
              <a:rPr lang="de-DE" sz="1000"/>
              <a:t> an jedem Ort </a:t>
            </a:r>
            <a:br>
              <a:rPr lang="de-DE" sz="1000"/>
            </a:br>
            <a:r>
              <a:rPr lang="de-DE" sz="1000"/>
              <a:t>und auf jedem Gerät Ihrer Wahl.</a:t>
            </a:r>
          </a:p>
        </p:txBody>
      </p:sp>
      <p:sp>
        <p:nvSpPr>
          <p:cNvPr id="23" name="TextBox 22">
            <a:extLst>
              <a:ext uri="{FF2B5EF4-FFF2-40B4-BE49-F238E27FC236}">
                <a16:creationId xmlns:a16="http://schemas.microsoft.com/office/drawing/2014/main" id="{71BBC72A-C6F9-44A7-91DE-D31E468772D9}"/>
              </a:ext>
            </a:extLst>
          </p:cNvPr>
          <p:cNvSpPr txBox="1"/>
          <p:nvPr/>
        </p:nvSpPr>
        <p:spPr>
          <a:xfrm>
            <a:off x="666424" y="1378948"/>
            <a:ext cx="1580882" cy="707886"/>
          </a:xfrm>
          <a:prstGeom prst="rect">
            <a:avLst/>
          </a:prstGeom>
          <a:noFill/>
        </p:spPr>
        <p:txBody>
          <a:bodyPr wrap="square" rtlCol="0">
            <a:spAutoFit/>
          </a:bodyPr>
          <a:lstStyle/>
          <a:p>
            <a:r>
              <a:rPr lang="de-DE" sz="1000"/>
              <a:t>Elegant mobile Benutzererfahrung mit umfassender und stabiler Funktionalität.</a:t>
            </a:r>
          </a:p>
        </p:txBody>
      </p:sp>
      <p:cxnSp>
        <p:nvCxnSpPr>
          <p:cNvPr id="12" name="Google Shape;151;p33">
            <a:extLst>
              <a:ext uri="{FF2B5EF4-FFF2-40B4-BE49-F238E27FC236}">
                <a16:creationId xmlns:a16="http://schemas.microsoft.com/office/drawing/2014/main" id="{DFFF79F0-3BF1-558C-E781-E5210497B11F}"/>
              </a:ext>
            </a:extLst>
          </p:cNvPr>
          <p:cNvCxnSpPr>
            <a:cxnSpLocks/>
          </p:cNvCxnSpPr>
          <p:nvPr/>
        </p:nvCxnSpPr>
        <p:spPr>
          <a:xfrm>
            <a:off x="6442691" y="4493571"/>
            <a:ext cx="0" cy="107714"/>
          </a:xfrm>
          <a:prstGeom prst="straightConnector1">
            <a:avLst/>
          </a:prstGeom>
          <a:noFill/>
          <a:ln w="12700" cap="flat" cmpd="sng">
            <a:solidFill>
              <a:srgbClr val="00A39B"/>
            </a:solidFill>
            <a:prstDash val="solid"/>
            <a:round/>
            <a:headEnd type="none" w="sm" len="sm"/>
            <a:tailEnd type="none" w="sm" len="sm"/>
          </a:ln>
        </p:spPr>
      </p:cxnSp>
      <p:cxnSp>
        <p:nvCxnSpPr>
          <p:cNvPr id="15" name="Google Shape;151;p33">
            <a:extLst>
              <a:ext uri="{FF2B5EF4-FFF2-40B4-BE49-F238E27FC236}">
                <a16:creationId xmlns:a16="http://schemas.microsoft.com/office/drawing/2014/main" id="{D6B82E54-D0F4-1CB5-B587-B286FFE52C6C}"/>
              </a:ext>
            </a:extLst>
          </p:cNvPr>
          <p:cNvCxnSpPr>
            <a:cxnSpLocks/>
          </p:cNvCxnSpPr>
          <p:nvPr/>
        </p:nvCxnSpPr>
        <p:spPr>
          <a:xfrm>
            <a:off x="5522752" y="4487066"/>
            <a:ext cx="0" cy="114219"/>
          </a:xfrm>
          <a:prstGeom prst="straightConnector1">
            <a:avLst/>
          </a:prstGeom>
          <a:noFill/>
          <a:ln w="12700" cap="flat" cmpd="sng">
            <a:solidFill>
              <a:srgbClr val="00A39B"/>
            </a:solidFill>
            <a:prstDash val="solid"/>
            <a:round/>
            <a:headEnd type="none" w="sm" len="sm"/>
            <a:tailEnd type="none" w="sm" len="sm"/>
          </a:ln>
        </p:spPr>
      </p:cxnSp>
      <p:pic>
        <p:nvPicPr>
          <p:cNvPr id="16" name="Graphic 15">
            <a:extLst>
              <a:ext uri="{FF2B5EF4-FFF2-40B4-BE49-F238E27FC236}">
                <a16:creationId xmlns:a16="http://schemas.microsoft.com/office/drawing/2014/main" id="{FE038778-BCCB-F13E-A93C-066807882F8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36291" y="4133571"/>
            <a:ext cx="360000" cy="360000"/>
          </a:xfrm>
          <a:prstGeom prst="rect">
            <a:avLst/>
          </a:prstGeom>
        </p:spPr>
      </p:pic>
      <p:sp>
        <p:nvSpPr>
          <p:cNvPr id="17" name="Rectangle 157">
            <a:extLst>
              <a:ext uri="{FF2B5EF4-FFF2-40B4-BE49-F238E27FC236}">
                <a16:creationId xmlns:a16="http://schemas.microsoft.com/office/drawing/2014/main" id="{82D12A67-3B76-084F-0B90-473412406E48}"/>
              </a:ext>
            </a:extLst>
          </p:cNvPr>
          <p:cNvSpPr>
            <a:spLocks noChangeArrowheads="1"/>
          </p:cNvSpPr>
          <p:nvPr/>
        </p:nvSpPr>
        <p:spPr bwMode="auto">
          <a:xfrm>
            <a:off x="4919924" y="3874975"/>
            <a:ext cx="3927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en-US" sz="700" b="0" i="0" u="none" strike="noStrike" cap="none" normalizeH="0" baseline="0">
                <a:ln>
                  <a:noFill/>
                </a:ln>
                <a:effectLst/>
                <a:latin typeface="Raleway" pitchFamily="2" charset="0"/>
              </a:rPr>
              <a:t>Analoges</a:t>
            </a:r>
            <a:br>
              <a:rPr kumimoji="0" lang="de-DE" altLang="en-US" sz="700" b="0" i="0" u="none" strike="noStrike" cap="none" normalizeH="0" baseline="0">
                <a:ln>
                  <a:noFill/>
                </a:ln>
                <a:effectLst/>
                <a:latin typeface="Raleway" pitchFamily="2" charset="0"/>
              </a:rPr>
            </a:br>
            <a:r>
              <a:rPr kumimoji="0" lang="de-DE" altLang="en-US" sz="700" b="0" i="0" u="none" strike="noStrike" cap="none" normalizeH="0" baseline="0">
                <a:ln>
                  <a:noFill/>
                </a:ln>
                <a:effectLst/>
                <a:latin typeface="Raleway" pitchFamily="2" charset="0"/>
              </a:rPr>
              <a:t>Telefon</a:t>
            </a:r>
          </a:p>
        </p:txBody>
      </p:sp>
      <p:sp>
        <p:nvSpPr>
          <p:cNvPr id="20" name="Rectangle 194">
            <a:extLst>
              <a:ext uri="{FF2B5EF4-FFF2-40B4-BE49-F238E27FC236}">
                <a16:creationId xmlns:a16="http://schemas.microsoft.com/office/drawing/2014/main" id="{45549AF1-226F-2B6B-0FFB-5838850BEE35}"/>
              </a:ext>
            </a:extLst>
          </p:cNvPr>
          <p:cNvSpPr>
            <a:spLocks noChangeArrowheads="1"/>
          </p:cNvSpPr>
          <p:nvPr/>
        </p:nvSpPr>
        <p:spPr bwMode="auto">
          <a:xfrm>
            <a:off x="4340917" y="3872547"/>
            <a:ext cx="498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en-US" sz="700" b="0" i="0" u="none" strike="noStrike" cap="none" normalizeH="0" baseline="0">
                <a:ln>
                  <a:noFill/>
                </a:ln>
                <a:effectLst/>
                <a:latin typeface="Raleway" pitchFamily="2" charset="0"/>
              </a:rPr>
              <a:t>CP </a:t>
            </a:r>
            <a:br>
              <a:rPr kumimoji="0" lang="de-DE" altLang="en-US" sz="700" b="0" i="0" u="none" strike="noStrike" cap="none" normalizeH="0" baseline="0">
                <a:ln>
                  <a:noFill/>
                </a:ln>
                <a:effectLst/>
                <a:latin typeface="Raleway" pitchFamily="2" charset="0"/>
              </a:rPr>
            </a:br>
            <a:r>
              <a:rPr kumimoji="0" lang="de-DE" altLang="en-US" sz="700" b="0" i="0" u="none" strike="noStrike" cap="none" normalizeH="0" baseline="0">
                <a:ln>
                  <a:noFill/>
                </a:ln>
                <a:effectLst/>
                <a:latin typeface="Raleway" pitchFamily="2" charset="0"/>
              </a:rPr>
              <a:t>Desk </a:t>
            </a:r>
            <a:r>
              <a:rPr lang="de-DE" altLang="en-US" sz="700">
                <a:latin typeface="Raleway" pitchFamily="2" charset="0"/>
              </a:rPr>
              <a:t>P</a:t>
            </a:r>
            <a:r>
              <a:rPr kumimoji="0" lang="de-DE" altLang="en-US" sz="700" b="0" i="0" u="none" strike="noStrike" cap="none" normalizeH="0" baseline="0">
                <a:ln>
                  <a:noFill/>
                </a:ln>
                <a:effectLst/>
                <a:latin typeface="Raleway" pitchFamily="2" charset="0"/>
              </a:rPr>
              <a:t>hone</a:t>
            </a:r>
          </a:p>
        </p:txBody>
      </p:sp>
      <p:sp>
        <p:nvSpPr>
          <p:cNvPr id="22" name="Rectangle 216">
            <a:extLst>
              <a:ext uri="{FF2B5EF4-FFF2-40B4-BE49-F238E27FC236}">
                <a16:creationId xmlns:a16="http://schemas.microsoft.com/office/drawing/2014/main" id="{31696FA0-98E5-9728-2748-CF46FAA9E4D2}"/>
              </a:ext>
            </a:extLst>
          </p:cNvPr>
          <p:cNvSpPr>
            <a:spLocks noChangeArrowheads="1"/>
          </p:cNvSpPr>
          <p:nvPr/>
        </p:nvSpPr>
        <p:spPr bwMode="auto">
          <a:xfrm>
            <a:off x="3917992" y="3872547"/>
            <a:ext cx="2965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en-US" sz="700" b="0" i="0" u="none" strike="noStrike" cap="none" normalizeH="0" baseline="0">
                <a:ln>
                  <a:noFill/>
                </a:ln>
                <a:effectLst/>
                <a:latin typeface="Raleway" pitchFamily="2" charset="0"/>
              </a:rPr>
              <a:t>Analog</a:t>
            </a:r>
            <a:br>
              <a:rPr kumimoji="0" lang="de-DE" altLang="en-US" sz="700" b="0" i="0" u="none" strike="noStrike" cap="none" normalizeH="0" baseline="0">
                <a:ln>
                  <a:noFill/>
                </a:ln>
                <a:effectLst/>
                <a:latin typeface="Raleway" pitchFamily="2" charset="0"/>
              </a:rPr>
            </a:br>
            <a:r>
              <a:rPr kumimoji="0" lang="de-DE" altLang="en-US" sz="700" b="0" i="0" u="none" strike="noStrike" cap="none" normalizeH="0" baseline="0">
                <a:ln>
                  <a:noFill/>
                </a:ln>
                <a:effectLst/>
                <a:latin typeface="Raleway" pitchFamily="2" charset="0"/>
              </a:rPr>
              <a:t>Fax</a:t>
            </a:r>
          </a:p>
        </p:txBody>
      </p:sp>
      <p:pic>
        <p:nvPicPr>
          <p:cNvPr id="24" name="Graphic 23">
            <a:extLst>
              <a:ext uri="{FF2B5EF4-FFF2-40B4-BE49-F238E27FC236}">
                <a16:creationId xmlns:a16="http://schemas.microsoft.com/office/drawing/2014/main" id="{FBAC8EA4-18CC-F030-FE66-6F424C65937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91205" y="4134545"/>
            <a:ext cx="360000" cy="360000"/>
          </a:xfrm>
          <a:prstGeom prst="rect">
            <a:avLst/>
          </a:prstGeom>
        </p:spPr>
      </p:pic>
      <p:pic>
        <p:nvPicPr>
          <p:cNvPr id="25" name="Graphic 24">
            <a:extLst>
              <a:ext uri="{FF2B5EF4-FFF2-40B4-BE49-F238E27FC236}">
                <a16:creationId xmlns:a16="http://schemas.microsoft.com/office/drawing/2014/main" id="{77286C36-856F-8887-6AE7-4D26606644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12504" y="4134454"/>
            <a:ext cx="360000" cy="360000"/>
          </a:xfrm>
          <a:prstGeom prst="rect">
            <a:avLst/>
          </a:prstGeom>
        </p:spPr>
      </p:pic>
      <p:cxnSp>
        <p:nvCxnSpPr>
          <p:cNvPr id="33" name="Google Shape;149;p33">
            <a:extLst>
              <a:ext uri="{FF2B5EF4-FFF2-40B4-BE49-F238E27FC236}">
                <a16:creationId xmlns:a16="http://schemas.microsoft.com/office/drawing/2014/main" id="{1B671CCA-45D3-D413-BE8B-0F246C486728}"/>
              </a:ext>
            </a:extLst>
          </p:cNvPr>
          <p:cNvCxnSpPr>
            <a:cxnSpLocks/>
          </p:cNvCxnSpPr>
          <p:nvPr/>
        </p:nvCxnSpPr>
        <p:spPr>
          <a:xfrm>
            <a:off x="2596362" y="4584777"/>
            <a:ext cx="4232732" cy="19008"/>
          </a:xfrm>
          <a:prstGeom prst="straightConnector1">
            <a:avLst/>
          </a:prstGeom>
          <a:noFill/>
          <a:ln w="38100" cap="flat" cmpd="sng">
            <a:solidFill>
              <a:srgbClr val="00A39B"/>
            </a:solidFill>
            <a:prstDash val="solid"/>
            <a:round/>
            <a:headEnd type="none" w="sm" len="sm"/>
            <a:tailEnd type="none" w="sm" len="sm"/>
          </a:ln>
        </p:spPr>
      </p:cxnSp>
      <p:cxnSp>
        <p:nvCxnSpPr>
          <p:cNvPr id="34" name="Google Shape;151;p33">
            <a:extLst>
              <a:ext uri="{FF2B5EF4-FFF2-40B4-BE49-F238E27FC236}">
                <a16:creationId xmlns:a16="http://schemas.microsoft.com/office/drawing/2014/main" id="{7F2895CE-FA60-C6F5-ADB0-341198A49009}"/>
              </a:ext>
            </a:extLst>
          </p:cNvPr>
          <p:cNvCxnSpPr>
            <a:cxnSpLocks/>
            <a:endCxn id="25" idx="2"/>
          </p:cNvCxnSpPr>
          <p:nvPr/>
        </p:nvCxnSpPr>
        <p:spPr>
          <a:xfrm flipV="1">
            <a:off x="4592504" y="4494454"/>
            <a:ext cx="0" cy="96808"/>
          </a:xfrm>
          <a:prstGeom prst="straightConnector1">
            <a:avLst/>
          </a:prstGeom>
          <a:noFill/>
          <a:ln w="12700" cap="flat" cmpd="sng">
            <a:solidFill>
              <a:srgbClr val="00A39B"/>
            </a:solidFill>
            <a:prstDash val="solid"/>
            <a:round/>
            <a:headEnd type="none" w="sm" len="sm"/>
            <a:tailEnd type="none" w="sm" len="sm"/>
          </a:ln>
        </p:spPr>
      </p:cxnSp>
      <p:cxnSp>
        <p:nvCxnSpPr>
          <p:cNvPr id="35" name="Google Shape;151;p33">
            <a:extLst>
              <a:ext uri="{FF2B5EF4-FFF2-40B4-BE49-F238E27FC236}">
                <a16:creationId xmlns:a16="http://schemas.microsoft.com/office/drawing/2014/main" id="{3A600014-058D-94EC-3E78-C8F6D42FA2EC}"/>
              </a:ext>
            </a:extLst>
          </p:cNvPr>
          <p:cNvCxnSpPr>
            <a:cxnSpLocks/>
            <a:endCxn id="16" idx="2"/>
          </p:cNvCxnSpPr>
          <p:nvPr/>
        </p:nvCxnSpPr>
        <p:spPr>
          <a:xfrm flipV="1">
            <a:off x="5116291" y="4493571"/>
            <a:ext cx="0" cy="88179"/>
          </a:xfrm>
          <a:prstGeom prst="straightConnector1">
            <a:avLst/>
          </a:prstGeom>
          <a:noFill/>
          <a:ln w="12700" cap="flat" cmpd="sng">
            <a:solidFill>
              <a:srgbClr val="00A39B"/>
            </a:solidFill>
            <a:prstDash val="solid"/>
            <a:round/>
            <a:headEnd type="none" w="sm" len="sm"/>
            <a:tailEnd type="none" w="sm" len="sm"/>
          </a:ln>
        </p:spPr>
      </p:cxnSp>
      <p:pic>
        <p:nvPicPr>
          <p:cNvPr id="36" name="Graphic 35">
            <a:extLst>
              <a:ext uri="{FF2B5EF4-FFF2-40B4-BE49-F238E27FC236}">
                <a16:creationId xmlns:a16="http://schemas.microsoft.com/office/drawing/2014/main" id="{E0389057-8759-CF8C-CDBF-809CE5A724D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63353" y="4131850"/>
            <a:ext cx="360000" cy="360000"/>
          </a:xfrm>
          <a:prstGeom prst="rect">
            <a:avLst/>
          </a:prstGeom>
        </p:spPr>
      </p:pic>
      <p:cxnSp>
        <p:nvCxnSpPr>
          <p:cNvPr id="37" name="Google Shape;151;p33">
            <a:extLst>
              <a:ext uri="{FF2B5EF4-FFF2-40B4-BE49-F238E27FC236}">
                <a16:creationId xmlns:a16="http://schemas.microsoft.com/office/drawing/2014/main" id="{E6C3BE5A-7E52-77A1-A813-A86382AB170C}"/>
              </a:ext>
            </a:extLst>
          </p:cNvPr>
          <p:cNvCxnSpPr>
            <a:cxnSpLocks/>
          </p:cNvCxnSpPr>
          <p:nvPr/>
        </p:nvCxnSpPr>
        <p:spPr>
          <a:xfrm flipH="1" flipV="1">
            <a:off x="2596362" y="4488600"/>
            <a:ext cx="1158" cy="193868"/>
          </a:xfrm>
          <a:prstGeom prst="straightConnector1">
            <a:avLst/>
          </a:prstGeom>
          <a:noFill/>
          <a:ln w="38100" cap="flat" cmpd="sng">
            <a:solidFill>
              <a:srgbClr val="00A39B"/>
            </a:solidFill>
            <a:prstDash val="solid"/>
            <a:round/>
            <a:headEnd type="none" w="sm" len="sm"/>
            <a:tailEnd type="none" w="sm" len="sm"/>
          </a:ln>
        </p:spPr>
      </p:cxnSp>
      <p:cxnSp>
        <p:nvCxnSpPr>
          <p:cNvPr id="38" name="Google Shape;151;p33">
            <a:extLst>
              <a:ext uri="{FF2B5EF4-FFF2-40B4-BE49-F238E27FC236}">
                <a16:creationId xmlns:a16="http://schemas.microsoft.com/office/drawing/2014/main" id="{2A8C9623-47DD-9433-AA0B-7F4AE48493F7}"/>
              </a:ext>
            </a:extLst>
          </p:cNvPr>
          <p:cNvCxnSpPr>
            <a:cxnSpLocks/>
          </p:cNvCxnSpPr>
          <p:nvPr/>
        </p:nvCxnSpPr>
        <p:spPr>
          <a:xfrm flipH="1" flipV="1">
            <a:off x="6808830" y="4488600"/>
            <a:ext cx="1158" cy="193868"/>
          </a:xfrm>
          <a:prstGeom prst="straightConnector1">
            <a:avLst/>
          </a:prstGeom>
          <a:noFill/>
          <a:ln w="38100" cap="flat" cmpd="sng">
            <a:solidFill>
              <a:srgbClr val="00A39B"/>
            </a:solidFill>
            <a:prstDash val="solid"/>
            <a:round/>
            <a:headEnd type="none" w="sm" len="sm"/>
            <a:tailEnd type="none" w="sm" len="sm"/>
          </a:ln>
        </p:spPr>
      </p:cxnSp>
      <p:cxnSp>
        <p:nvCxnSpPr>
          <p:cNvPr id="39" name="Google Shape;151;p33">
            <a:extLst>
              <a:ext uri="{FF2B5EF4-FFF2-40B4-BE49-F238E27FC236}">
                <a16:creationId xmlns:a16="http://schemas.microsoft.com/office/drawing/2014/main" id="{C938BC8E-ACBF-2528-D5BA-783492737562}"/>
              </a:ext>
            </a:extLst>
          </p:cNvPr>
          <p:cNvCxnSpPr>
            <a:cxnSpLocks/>
            <a:endCxn id="36" idx="2"/>
          </p:cNvCxnSpPr>
          <p:nvPr/>
        </p:nvCxnSpPr>
        <p:spPr>
          <a:xfrm flipV="1">
            <a:off x="3443353" y="4491850"/>
            <a:ext cx="0" cy="82904"/>
          </a:xfrm>
          <a:prstGeom prst="straightConnector1">
            <a:avLst/>
          </a:prstGeom>
          <a:noFill/>
          <a:ln w="12700" cap="flat" cmpd="sng">
            <a:solidFill>
              <a:srgbClr val="00A39B"/>
            </a:solidFill>
            <a:prstDash val="solid"/>
            <a:round/>
            <a:headEnd type="none" w="sm" len="sm"/>
            <a:tailEnd type="none" w="sm" len="sm"/>
          </a:ln>
        </p:spPr>
      </p:cxnSp>
      <p:pic>
        <p:nvPicPr>
          <p:cNvPr id="40" name="Graphic 39">
            <a:extLst>
              <a:ext uri="{FF2B5EF4-FFF2-40B4-BE49-F238E27FC236}">
                <a16:creationId xmlns:a16="http://schemas.microsoft.com/office/drawing/2014/main" id="{CD40ADF0-AF12-E684-EDF7-296C87281F8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785088" y="4127066"/>
            <a:ext cx="360000" cy="360000"/>
          </a:xfrm>
          <a:prstGeom prst="rect">
            <a:avLst/>
          </a:prstGeom>
        </p:spPr>
      </p:pic>
      <p:cxnSp>
        <p:nvCxnSpPr>
          <p:cNvPr id="41" name="Google Shape;151;p33">
            <a:extLst>
              <a:ext uri="{FF2B5EF4-FFF2-40B4-BE49-F238E27FC236}">
                <a16:creationId xmlns:a16="http://schemas.microsoft.com/office/drawing/2014/main" id="{B55B8B74-5FAC-91C6-EA8D-DE21E3E6C528}"/>
              </a:ext>
            </a:extLst>
          </p:cNvPr>
          <p:cNvCxnSpPr>
            <a:cxnSpLocks/>
            <a:endCxn id="24" idx="2"/>
          </p:cNvCxnSpPr>
          <p:nvPr/>
        </p:nvCxnSpPr>
        <p:spPr>
          <a:xfrm flipV="1">
            <a:off x="4071205" y="4494545"/>
            <a:ext cx="0" cy="88088"/>
          </a:xfrm>
          <a:prstGeom prst="straightConnector1">
            <a:avLst/>
          </a:prstGeom>
          <a:noFill/>
          <a:ln w="12700" cap="flat" cmpd="sng">
            <a:solidFill>
              <a:srgbClr val="00A39B"/>
            </a:solidFill>
            <a:prstDash val="solid"/>
            <a:round/>
            <a:headEnd type="none" w="sm" len="sm"/>
            <a:tailEnd type="none" w="sm" len="sm"/>
          </a:ln>
        </p:spPr>
      </p:cxnSp>
      <p:cxnSp>
        <p:nvCxnSpPr>
          <p:cNvPr id="42" name="Google Shape;151;p33">
            <a:extLst>
              <a:ext uri="{FF2B5EF4-FFF2-40B4-BE49-F238E27FC236}">
                <a16:creationId xmlns:a16="http://schemas.microsoft.com/office/drawing/2014/main" id="{BA0F0D2D-E3E1-F9E5-C939-D108D5F4871F}"/>
              </a:ext>
            </a:extLst>
          </p:cNvPr>
          <p:cNvCxnSpPr>
            <a:cxnSpLocks/>
            <a:endCxn id="40" idx="2"/>
          </p:cNvCxnSpPr>
          <p:nvPr/>
        </p:nvCxnSpPr>
        <p:spPr>
          <a:xfrm flipV="1">
            <a:off x="2965088" y="4487066"/>
            <a:ext cx="0" cy="105052"/>
          </a:xfrm>
          <a:prstGeom prst="straightConnector1">
            <a:avLst/>
          </a:prstGeom>
          <a:noFill/>
          <a:ln w="12700" cap="flat" cmpd="sng">
            <a:solidFill>
              <a:srgbClr val="00A39B"/>
            </a:solidFill>
            <a:prstDash val="solid"/>
            <a:round/>
            <a:headEnd type="none" w="sm" len="sm"/>
            <a:tailEnd type="none" w="sm" len="sm"/>
          </a:ln>
        </p:spPr>
      </p:cxnSp>
      <p:sp>
        <p:nvSpPr>
          <p:cNvPr id="6" name="Rectangle 172">
            <a:extLst>
              <a:ext uri="{FF2B5EF4-FFF2-40B4-BE49-F238E27FC236}">
                <a16:creationId xmlns:a16="http://schemas.microsoft.com/office/drawing/2014/main" id="{80301A53-8113-268C-9F55-1475E90A6BB9}"/>
              </a:ext>
            </a:extLst>
          </p:cNvPr>
          <p:cNvSpPr>
            <a:spLocks noChangeArrowheads="1"/>
          </p:cNvSpPr>
          <p:nvPr/>
        </p:nvSpPr>
        <p:spPr bwMode="auto">
          <a:xfrm>
            <a:off x="3529829" y="4630654"/>
            <a:ext cx="2074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effectLst/>
                <a:latin typeface="+mj-lt"/>
              </a:rPr>
              <a:t>OpenScape Business</a:t>
            </a:r>
          </a:p>
        </p:txBody>
      </p:sp>
      <p:sp>
        <p:nvSpPr>
          <p:cNvPr id="7" name="TextBox 6">
            <a:extLst>
              <a:ext uri="{FF2B5EF4-FFF2-40B4-BE49-F238E27FC236}">
                <a16:creationId xmlns:a16="http://schemas.microsoft.com/office/drawing/2014/main" id="{702C9F72-BD8C-95B8-7EFB-073AA1970B4D}"/>
              </a:ext>
            </a:extLst>
          </p:cNvPr>
          <p:cNvSpPr txBox="1"/>
          <p:nvPr/>
        </p:nvSpPr>
        <p:spPr>
          <a:xfrm>
            <a:off x="666346" y="2534799"/>
            <a:ext cx="1580881" cy="861774"/>
          </a:xfrm>
          <a:prstGeom prst="rect">
            <a:avLst/>
          </a:prstGeom>
          <a:noFill/>
        </p:spPr>
        <p:txBody>
          <a:bodyPr wrap="square" rtlCol="0">
            <a:spAutoFit/>
          </a:bodyPr>
          <a:lstStyle/>
          <a:p>
            <a:r>
              <a:rPr lang="de-DE" sz="1000"/>
              <a:t>Umfangreicher Telefonie-Präsenzstatus signalisiert Verfügbarkeit. </a:t>
            </a:r>
          </a:p>
        </p:txBody>
      </p:sp>
      <p:sp>
        <p:nvSpPr>
          <p:cNvPr id="49" name="Rectangle 216">
            <a:extLst>
              <a:ext uri="{FF2B5EF4-FFF2-40B4-BE49-F238E27FC236}">
                <a16:creationId xmlns:a16="http://schemas.microsoft.com/office/drawing/2014/main" id="{C510563C-C7C7-C7A1-7551-361B0117CCDB}"/>
              </a:ext>
            </a:extLst>
          </p:cNvPr>
          <p:cNvSpPr>
            <a:spLocks noChangeArrowheads="1"/>
          </p:cNvSpPr>
          <p:nvPr/>
        </p:nvSpPr>
        <p:spPr bwMode="auto">
          <a:xfrm>
            <a:off x="5793419" y="4006324"/>
            <a:ext cx="8015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de-DE" altLang="en-US" sz="700">
                <a:latin typeface="Raleway" pitchFamily="2" charset="0"/>
              </a:rPr>
              <a:t>Integriertes </a:t>
            </a:r>
            <a:br>
              <a:rPr lang="de-DE" altLang="en-US" sz="700">
                <a:latin typeface="Raleway" pitchFamily="2" charset="0"/>
              </a:rPr>
            </a:br>
            <a:r>
              <a:rPr lang="de-DE" altLang="en-US" sz="700">
                <a:latin typeface="Raleway" pitchFamily="2" charset="0"/>
              </a:rPr>
              <a:t>Contact Center</a:t>
            </a:r>
            <a:br>
              <a:rPr lang="de-DE" altLang="en-US" sz="700">
                <a:latin typeface="Raleway" pitchFamily="2" charset="0"/>
              </a:rPr>
            </a:br>
            <a:r>
              <a:rPr lang="de-DE" altLang="en-US" sz="700">
                <a:latin typeface="Raleway" pitchFamily="2" charset="0"/>
              </a:rPr>
              <a:t>IVR</a:t>
            </a:r>
            <a:br>
              <a:rPr lang="de-DE" altLang="en-US" sz="700">
                <a:latin typeface="Raleway" pitchFamily="2" charset="0"/>
              </a:rPr>
            </a:br>
            <a:r>
              <a:rPr lang="de-DE" altLang="en-US" sz="700">
                <a:latin typeface="Raleway" pitchFamily="2" charset="0"/>
              </a:rPr>
              <a:t>PSTN Konnektivität</a:t>
            </a:r>
          </a:p>
        </p:txBody>
      </p:sp>
      <p:sp>
        <p:nvSpPr>
          <p:cNvPr id="56" name="TextBox 55">
            <a:extLst>
              <a:ext uri="{FF2B5EF4-FFF2-40B4-BE49-F238E27FC236}">
                <a16:creationId xmlns:a16="http://schemas.microsoft.com/office/drawing/2014/main" id="{C4AB0D3A-FC5D-6B69-63BE-BF35DC99DC0D}"/>
              </a:ext>
            </a:extLst>
          </p:cNvPr>
          <p:cNvSpPr txBox="1"/>
          <p:nvPr/>
        </p:nvSpPr>
        <p:spPr>
          <a:xfrm>
            <a:off x="647870" y="3744944"/>
            <a:ext cx="1586229" cy="1015663"/>
          </a:xfrm>
          <a:prstGeom prst="rect">
            <a:avLst/>
          </a:prstGeom>
          <a:noFill/>
        </p:spPr>
        <p:txBody>
          <a:bodyPr wrap="square" rtlCol="0">
            <a:spAutoFit/>
          </a:bodyPr>
          <a:lstStyle/>
          <a:p>
            <a:r>
              <a:rPr lang="de-DE" sz="1000"/>
              <a:t>Verbinden Sie OpenScape Business mit der Cloud und erweitern Sie den Funktionsumfang für unterwegs.</a:t>
            </a:r>
          </a:p>
        </p:txBody>
      </p:sp>
    </p:spTree>
    <p:extLst>
      <p:ext uri="{BB962C8B-B14F-4D97-AF65-F5344CB8AC3E}">
        <p14:creationId xmlns:p14="http://schemas.microsoft.com/office/powerpoint/2010/main" val="133633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9AB78-780A-0D81-63A7-2F6950895FA0}"/>
              </a:ext>
            </a:extLst>
          </p:cNvPr>
          <p:cNvSpPr>
            <a:spLocks noGrp="1"/>
          </p:cNvSpPr>
          <p:nvPr>
            <p:ph idx="1"/>
          </p:nvPr>
        </p:nvSpPr>
        <p:spPr/>
        <p:txBody>
          <a:bodyPr/>
          <a:lstStyle/>
          <a:p>
            <a:pPr marL="0" indent="0">
              <a:spcAft>
                <a:spcPts val="300"/>
              </a:spcAft>
              <a:buNone/>
            </a:pPr>
            <a:r>
              <a:rPr lang="de-DE" dirty="0">
                <a:solidFill>
                  <a:srgbClr val="0596FF"/>
                </a:solidFill>
                <a:latin typeface="Raleway SemiBold" pitchFamily="2" charset="0"/>
              </a:rPr>
              <a:t>Unify Phone Release V1R1 bietet Unterstützung für zwei weitere Plattformen</a:t>
            </a:r>
          </a:p>
          <a:p>
            <a:pPr>
              <a:spcAft>
                <a:spcPts val="300"/>
              </a:spcAft>
            </a:pPr>
            <a:r>
              <a:rPr lang="de-DE" dirty="0">
                <a:latin typeface="Raleway SemiBold" pitchFamily="2" charset="0"/>
              </a:rPr>
              <a:t>OpenScape Voice </a:t>
            </a:r>
          </a:p>
          <a:p>
            <a:pPr>
              <a:spcAft>
                <a:spcPts val="300"/>
              </a:spcAft>
            </a:pPr>
            <a:r>
              <a:rPr lang="de-DE" dirty="0"/>
              <a:t>OpenScape 4000 </a:t>
            </a:r>
          </a:p>
          <a:p>
            <a:pPr>
              <a:spcAft>
                <a:spcPts val="300"/>
              </a:spcAft>
            </a:pPr>
            <a:endParaRPr lang="de-DE" dirty="0"/>
          </a:p>
          <a:p>
            <a:pPr marL="0" indent="0">
              <a:spcAft>
                <a:spcPts val="300"/>
              </a:spcAft>
              <a:buNone/>
            </a:pPr>
            <a:r>
              <a:rPr lang="de-DE" dirty="0">
                <a:solidFill>
                  <a:srgbClr val="0596FF"/>
                </a:solidFill>
                <a:latin typeface="Raleway SemiBold" pitchFamily="2" charset="0"/>
              </a:rPr>
              <a:t>Und bietet die folgenden neuen Funktionen</a:t>
            </a:r>
          </a:p>
          <a:p>
            <a:pPr>
              <a:spcAft>
                <a:spcPts val="300"/>
              </a:spcAft>
            </a:pPr>
            <a:r>
              <a:rPr lang="de-DE" dirty="0"/>
              <a:t>Unterstützung von Anruf- und Sammelanschlussgruppen.</a:t>
            </a:r>
          </a:p>
          <a:p>
            <a:pPr>
              <a:spcAft>
                <a:spcPts val="300"/>
              </a:spcAft>
            </a:pPr>
            <a:r>
              <a:rPr lang="de-DE" dirty="0"/>
              <a:t>Integration mit Microsoft Exchange Online Kontakten</a:t>
            </a:r>
          </a:p>
          <a:p>
            <a:pPr>
              <a:spcAft>
                <a:spcPts val="300"/>
              </a:spcAft>
            </a:pPr>
            <a:r>
              <a:rPr lang="de-DE" dirty="0"/>
              <a:t>Click-</a:t>
            </a:r>
            <a:r>
              <a:rPr lang="de-DE" dirty="0" err="1"/>
              <a:t>to</a:t>
            </a:r>
            <a:r>
              <a:rPr lang="de-DE" dirty="0"/>
              <a:t>-</a:t>
            </a:r>
            <a:r>
              <a:rPr lang="de-DE" dirty="0" err="1"/>
              <a:t>Dial</a:t>
            </a:r>
            <a:r>
              <a:rPr lang="de-DE" dirty="0"/>
              <a:t> Kontakte aus Unify Video heraus</a:t>
            </a:r>
          </a:p>
          <a:p>
            <a:pPr marL="0" indent="0">
              <a:spcAft>
                <a:spcPts val="300"/>
              </a:spcAft>
              <a:buNone/>
            </a:pPr>
            <a:endParaRPr lang="de-DE" dirty="0"/>
          </a:p>
          <a:p>
            <a:pPr marL="0" indent="0">
              <a:spcAft>
                <a:spcPts val="300"/>
              </a:spcAft>
              <a:buNone/>
            </a:pPr>
            <a:r>
              <a:rPr lang="de-DE" dirty="0">
                <a:solidFill>
                  <a:srgbClr val="0596FF"/>
                </a:solidFill>
                <a:latin typeface="Raleway SemiBold" pitchFamily="2" charset="0"/>
              </a:rPr>
              <a:t>Mit verbesserter Wartungsfreundlichkeit </a:t>
            </a:r>
            <a:br>
              <a:rPr lang="de-DE" dirty="0"/>
            </a:br>
            <a:r>
              <a:rPr lang="de-DE" dirty="0"/>
              <a:t>Werkzeuge für die Massen-Provisionierung werden </a:t>
            </a:r>
            <a:br>
              <a:rPr lang="de-DE" dirty="0"/>
            </a:br>
            <a:r>
              <a:rPr lang="de-DE" dirty="0"/>
              <a:t>verfügbar mit</a:t>
            </a:r>
          </a:p>
          <a:p>
            <a:pPr>
              <a:spcAft>
                <a:spcPts val="300"/>
              </a:spcAft>
            </a:pPr>
            <a:r>
              <a:rPr lang="de-DE" dirty="0"/>
              <a:t>Unify FLIP Tool (Verfügbar im September 2022)</a:t>
            </a:r>
          </a:p>
          <a:p>
            <a:pPr>
              <a:spcAft>
                <a:spcPts val="300"/>
              </a:spcAft>
            </a:pPr>
            <a:r>
              <a:rPr lang="de-DE" dirty="0"/>
              <a:t>OpenScape 4000 </a:t>
            </a:r>
            <a:r>
              <a:rPr lang="de-DE" dirty="0" err="1"/>
              <a:t>Assistant</a:t>
            </a:r>
            <a:r>
              <a:rPr lang="de-DE" dirty="0"/>
              <a:t> </a:t>
            </a:r>
          </a:p>
          <a:p>
            <a:pPr>
              <a:spcAft>
                <a:spcPts val="300"/>
              </a:spcAft>
            </a:pPr>
            <a:r>
              <a:rPr lang="de-DE" dirty="0"/>
              <a:t>OpenScape User Management</a:t>
            </a:r>
          </a:p>
        </p:txBody>
      </p:sp>
      <p:sp>
        <p:nvSpPr>
          <p:cNvPr id="3" name="Title 2">
            <a:extLst>
              <a:ext uri="{FF2B5EF4-FFF2-40B4-BE49-F238E27FC236}">
                <a16:creationId xmlns:a16="http://schemas.microsoft.com/office/drawing/2014/main" id="{BF34E7FA-2976-E900-FA07-C4981C042728}"/>
              </a:ext>
            </a:extLst>
          </p:cNvPr>
          <p:cNvSpPr>
            <a:spLocks noGrp="1"/>
          </p:cNvSpPr>
          <p:nvPr>
            <p:ph type="title"/>
          </p:nvPr>
        </p:nvSpPr>
        <p:spPr/>
        <p:txBody>
          <a:bodyPr/>
          <a:lstStyle/>
          <a:p>
            <a:r>
              <a:rPr lang="en-GB" dirty="0"/>
              <a:t>Unify Phone V1R1 - </a:t>
            </a:r>
            <a:r>
              <a:rPr lang="de-DE" dirty="0"/>
              <a:t>Überblick zur Freigabe</a:t>
            </a:r>
          </a:p>
        </p:txBody>
      </p:sp>
      <p:sp>
        <p:nvSpPr>
          <p:cNvPr id="4" name="Text Placeholder 3">
            <a:extLst>
              <a:ext uri="{FF2B5EF4-FFF2-40B4-BE49-F238E27FC236}">
                <a16:creationId xmlns:a16="http://schemas.microsoft.com/office/drawing/2014/main" id="{D671BE68-EDB4-7B22-FCF6-DAC3789B4A51}"/>
              </a:ext>
            </a:extLst>
          </p:cNvPr>
          <p:cNvSpPr>
            <a:spLocks noGrp="1"/>
          </p:cNvSpPr>
          <p:nvPr>
            <p:ph type="body" sz="quarter" idx="10"/>
          </p:nvPr>
        </p:nvSpPr>
        <p:spPr/>
        <p:txBody>
          <a:bodyPr/>
          <a:lstStyle/>
          <a:p>
            <a:r>
              <a:rPr lang="de-DE" dirty="0"/>
              <a:t>Zusammenfassung der Highlights</a:t>
            </a:r>
          </a:p>
        </p:txBody>
      </p:sp>
      <p:sp>
        <p:nvSpPr>
          <p:cNvPr id="5" name="Slide Number Placeholder 4">
            <a:extLst>
              <a:ext uri="{FF2B5EF4-FFF2-40B4-BE49-F238E27FC236}">
                <a16:creationId xmlns:a16="http://schemas.microsoft.com/office/drawing/2014/main" id="{DB0B7C20-616C-5886-5B97-91616DD2719F}"/>
              </a:ext>
            </a:extLst>
          </p:cNvPr>
          <p:cNvSpPr>
            <a:spLocks noGrp="1"/>
          </p:cNvSpPr>
          <p:nvPr>
            <p:ph type="sldNum" sz="quarter" idx="4"/>
          </p:nvPr>
        </p:nvSpPr>
        <p:spPr/>
        <p:txBody>
          <a:bodyPr/>
          <a:lstStyle/>
          <a:p>
            <a:pPr defTabSz="914378"/>
            <a:fld id="{DAF489CC-3B7A-4DA5-A8C0-4984788D0EC5}" type="slidenum">
              <a:rPr lang="nl-NL">
                <a:solidFill>
                  <a:prstClr val="white"/>
                </a:solidFill>
              </a:rPr>
              <a:pPr defTabSz="914378"/>
              <a:t>24</a:t>
            </a:fld>
            <a:endParaRPr lang="nl-NL">
              <a:solidFill>
                <a:prstClr val="white"/>
              </a:solidFill>
            </a:endParaRPr>
          </a:p>
        </p:txBody>
      </p:sp>
      <p:pic>
        <p:nvPicPr>
          <p:cNvPr id="8" name="Picture 7">
            <a:extLst>
              <a:ext uri="{FF2B5EF4-FFF2-40B4-BE49-F238E27FC236}">
                <a16:creationId xmlns:a16="http://schemas.microsoft.com/office/drawing/2014/main" id="{6F95507E-DAF4-971C-2035-C1BEEA1BD6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94" r="2909"/>
          <a:stretch/>
        </p:blipFill>
        <p:spPr>
          <a:xfrm>
            <a:off x="5427235" y="1417895"/>
            <a:ext cx="3373926" cy="2307709"/>
          </a:xfrm>
          <a:prstGeom prst="rect">
            <a:avLst/>
          </a:prstGeom>
        </p:spPr>
      </p:pic>
    </p:spTree>
    <p:extLst>
      <p:ext uri="{BB962C8B-B14F-4D97-AF65-F5344CB8AC3E}">
        <p14:creationId xmlns:p14="http://schemas.microsoft.com/office/powerpoint/2010/main" val="55494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FE9791-0B4A-41A1-8C9A-80150BE2F000}"/>
              </a:ext>
            </a:extLst>
          </p:cNvPr>
          <p:cNvSpPr>
            <a:spLocks noGrp="1"/>
          </p:cNvSpPr>
          <p:nvPr>
            <p:ph type="title"/>
          </p:nvPr>
        </p:nvSpPr>
        <p:spPr/>
        <p:txBody>
          <a:bodyPr/>
          <a:lstStyle/>
          <a:p>
            <a:r>
              <a:rPr lang="de-DE"/>
              <a:t>Unify Phone – Kein Training erforderlich </a:t>
            </a:r>
          </a:p>
        </p:txBody>
      </p:sp>
      <p:sp>
        <p:nvSpPr>
          <p:cNvPr id="4" name="Text Placeholder 3">
            <a:extLst>
              <a:ext uri="{FF2B5EF4-FFF2-40B4-BE49-F238E27FC236}">
                <a16:creationId xmlns:a16="http://schemas.microsoft.com/office/drawing/2014/main" id="{CADFD5FB-5A5E-4B8F-B4A3-8591A89EFE64}"/>
              </a:ext>
            </a:extLst>
          </p:cNvPr>
          <p:cNvSpPr>
            <a:spLocks noGrp="1"/>
          </p:cNvSpPr>
          <p:nvPr>
            <p:ph type="body" sz="quarter" idx="10"/>
          </p:nvPr>
        </p:nvSpPr>
        <p:spPr/>
        <p:txBody>
          <a:bodyPr/>
          <a:lstStyle/>
          <a:p>
            <a:r>
              <a:rPr lang="de-DE"/>
              <a:t>Elegante Web, Desktop und Mobile Benutzererfahrung</a:t>
            </a:r>
          </a:p>
          <a:p>
            <a:endParaRPr lang="de-DE"/>
          </a:p>
          <a:p>
            <a:endParaRPr lang="en-GB">
              <a:solidFill>
                <a:srgbClr val="FF0000"/>
              </a:solidFill>
            </a:endParaRPr>
          </a:p>
        </p:txBody>
      </p:sp>
      <p:sp>
        <p:nvSpPr>
          <p:cNvPr id="5" name="Slide Number Placeholder 4">
            <a:extLst>
              <a:ext uri="{FF2B5EF4-FFF2-40B4-BE49-F238E27FC236}">
                <a16:creationId xmlns:a16="http://schemas.microsoft.com/office/drawing/2014/main" id="{4D72A009-694C-421E-85DE-D5A7E7CF882D}"/>
              </a:ext>
            </a:extLst>
          </p:cNvPr>
          <p:cNvSpPr>
            <a:spLocks noGrp="1"/>
          </p:cNvSpPr>
          <p:nvPr>
            <p:ph type="sldNum" sz="quarter" idx="4"/>
          </p:nvPr>
        </p:nvSpPr>
        <p:spPr/>
        <p:txBody>
          <a:bodyPr/>
          <a:lstStyle/>
          <a:p>
            <a:fld id="{DAF489CC-3B7A-4DA5-A8C0-4984788D0EC5}" type="slidenum">
              <a:rPr lang="nl-NL" smtClean="0"/>
              <a:pPr/>
              <a:t>25</a:t>
            </a:fld>
            <a:endParaRPr lang="nl-NL"/>
          </a:p>
        </p:txBody>
      </p:sp>
      <p:pic>
        <p:nvPicPr>
          <p:cNvPr id="6" name="Picture 5" descr="A close up of a calculator&#10;&#10;Description automatically generated with medium confidence">
            <a:extLst>
              <a:ext uri="{FF2B5EF4-FFF2-40B4-BE49-F238E27FC236}">
                <a16:creationId xmlns:a16="http://schemas.microsoft.com/office/drawing/2014/main" id="{AF5603D9-AB5E-6B9A-312C-44F9B7D22F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609" y="852853"/>
            <a:ext cx="1426518" cy="3634118"/>
          </a:xfrm>
          <a:prstGeom prst="rect">
            <a:avLst/>
          </a:prstGeom>
        </p:spPr>
      </p:pic>
      <p:pic>
        <p:nvPicPr>
          <p:cNvPr id="7" name="Picture 6" descr="A picture containing text, monitor, black, close&#10;&#10;Description automatically generated">
            <a:extLst>
              <a:ext uri="{FF2B5EF4-FFF2-40B4-BE49-F238E27FC236}">
                <a16:creationId xmlns:a16="http://schemas.microsoft.com/office/drawing/2014/main" id="{ECEF84B9-81AC-ACF3-58C4-7E04C21020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6796" y="852853"/>
            <a:ext cx="1467936" cy="3713247"/>
          </a:xfrm>
          <a:prstGeom prst="rect">
            <a:avLst/>
          </a:prstGeom>
        </p:spPr>
      </p:pic>
      <p:sp>
        <p:nvSpPr>
          <p:cNvPr id="10" name="Content Placeholder 1">
            <a:extLst>
              <a:ext uri="{FF2B5EF4-FFF2-40B4-BE49-F238E27FC236}">
                <a16:creationId xmlns:a16="http://schemas.microsoft.com/office/drawing/2014/main" id="{F97AA7BD-B750-04EC-571D-386C7D3C6DF1}"/>
              </a:ext>
            </a:extLst>
          </p:cNvPr>
          <p:cNvSpPr>
            <a:spLocks noGrp="1"/>
          </p:cNvSpPr>
          <p:nvPr>
            <p:ph idx="1"/>
          </p:nvPr>
        </p:nvSpPr>
        <p:spPr>
          <a:xfrm>
            <a:off x="2135424" y="1291783"/>
            <a:ext cx="4908220" cy="2835388"/>
          </a:xfrm>
        </p:spPr>
        <p:txBody>
          <a:bodyPr vert="horz" lIns="91440" tIns="45720" rIns="91440" bIns="4572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defTabSz="914400">
              <a:spcAft>
                <a:spcPts val="1800"/>
              </a:spcAft>
              <a:buNone/>
            </a:pPr>
            <a:r>
              <a:rPr lang="de-DE" sz="1600">
                <a:ea typeface="Verdana" pitchFamily="34" charset="0"/>
                <a:cs typeface="Verdana" pitchFamily="34" charset="0"/>
              </a:rPr>
              <a:t>Die mitgelieferten Standardeinstellungen erfordern nur eine geringe Konfiguration durch den Benutzer.</a:t>
            </a:r>
          </a:p>
          <a:p>
            <a:pPr indent="0" defTabSz="914400">
              <a:spcAft>
                <a:spcPts val="1800"/>
              </a:spcAft>
              <a:buNone/>
            </a:pPr>
            <a:r>
              <a:rPr lang="de-DE" sz="1600">
                <a:ea typeface="Verdana" pitchFamily="34" charset="0"/>
                <a:cs typeface="Verdana" pitchFamily="34" charset="0"/>
              </a:rPr>
              <a:t>Einfach zu ändernde Audio- und Videogeräte-Konfigurationen für Headset und Freisprecheinrichtung</a:t>
            </a:r>
          </a:p>
          <a:p>
            <a:pPr indent="0" defTabSz="914400">
              <a:spcAft>
                <a:spcPts val="1800"/>
              </a:spcAft>
              <a:buNone/>
            </a:pPr>
            <a:r>
              <a:rPr lang="de-DE" sz="1600">
                <a:ea typeface="Verdana" pitchFamily="34" charset="0"/>
                <a:cs typeface="Verdana" pitchFamily="34" charset="0"/>
              </a:rPr>
              <a:t>Einfache Handhabung der Weiterleitungsfunktion.</a:t>
            </a:r>
          </a:p>
          <a:p>
            <a:pPr indent="0" defTabSz="914400">
              <a:spcAft>
                <a:spcPts val="1800"/>
              </a:spcAft>
              <a:buNone/>
            </a:pPr>
            <a:r>
              <a:rPr lang="de-DE" sz="1600">
                <a:ea typeface="Verdana" pitchFamily="34" charset="0"/>
                <a:cs typeface="Verdana" pitchFamily="34" charset="0"/>
              </a:rPr>
              <a:t>Sie können vertraute Anwendungen und Funktionen ohne Trainingsaufwand weiter nutzen.</a:t>
            </a:r>
          </a:p>
          <a:p>
            <a:pPr marL="0" indent="0" eaLnBrk="0" hangingPunct="0">
              <a:spcBef>
                <a:spcPts val="600"/>
              </a:spcBef>
              <a:spcAft>
                <a:spcPts val="1200"/>
              </a:spcAft>
              <a:buClr>
                <a:srgbClr val="487034"/>
              </a:buClr>
              <a:buNone/>
            </a:pPr>
            <a:endParaRPr lang="en-GB" sz="1600">
              <a:latin typeface="+mn-lt"/>
            </a:endParaRPr>
          </a:p>
        </p:txBody>
      </p:sp>
    </p:spTree>
    <p:extLst>
      <p:ext uri="{BB962C8B-B14F-4D97-AF65-F5344CB8AC3E}">
        <p14:creationId xmlns:p14="http://schemas.microsoft.com/office/powerpoint/2010/main" val="4290627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A3594A-584F-4DCC-B677-4CD303FA7A7E}"/>
              </a:ext>
            </a:extLst>
          </p:cNvPr>
          <p:cNvSpPr>
            <a:spLocks noGrp="1"/>
          </p:cNvSpPr>
          <p:nvPr>
            <p:ph type="body" sz="quarter" idx="10"/>
          </p:nvPr>
        </p:nvSpPr>
        <p:spPr/>
        <p:txBody>
          <a:bodyPr/>
          <a:lstStyle/>
          <a:p>
            <a:r>
              <a:rPr lang="de-DE"/>
              <a:t>Verfügbarkeit und Umfang</a:t>
            </a:r>
          </a:p>
        </p:txBody>
      </p:sp>
      <p:sp>
        <p:nvSpPr>
          <p:cNvPr id="3" name="Text Placeholder 2">
            <a:extLst>
              <a:ext uri="{FF2B5EF4-FFF2-40B4-BE49-F238E27FC236}">
                <a16:creationId xmlns:a16="http://schemas.microsoft.com/office/drawing/2014/main" id="{5B5DB28D-811A-4787-8AF3-F3AB4214A6E3}"/>
              </a:ext>
            </a:extLst>
          </p:cNvPr>
          <p:cNvSpPr>
            <a:spLocks noGrp="1"/>
          </p:cNvSpPr>
          <p:nvPr>
            <p:ph type="body" sz="quarter" idx="16"/>
          </p:nvPr>
        </p:nvSpPr>
        <p:spPr>
          <a:xfrm>
            <a:off x="326682" y="1903268"/>
            <a:ext cx="495328" cy="430887"/>
          </a:xfrm>
        </p:spPr>
        <p:txBody>
          <a:bodyPr/>
          <a:lstStyle/>
          <a:p>
            <a:r>
              <a:rPr lang="en-GB"/>
              <a:t>05.</a:t>
            </a:r>
          </a:p>
        </p:txBody>
      </p:sp>
    </p:spTree>
    <p:extLst>
      <p:ext uri="{BB962C8B-B14F-4D97-AF65-F5344CB8AC3E}">
        <p14:creationId xmlns:p14="http://schemas.microsoft.com/office/powerpoint/2010/main" val="2707087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9D8E4F34-6AD0-4869-89AA-5E1284916322}"/>
              </a:ext>
            </a:extLst>
          </p:cNvPr>
          <p:cNvSpPr>
            <a:spLocks noGrp="1"/>
          </p:cNvSpPr>
          <p:nvPr>
            <p:ph type="title"/>
          </p:nvPr>
        </p:nvSpPr>
        <p:spPr>
          <a:xfrm>
            <a:off x="216488" y="123478"/>
            <a:ext cx="8748000" cy="720080"/>
          </a:xfrm>
        </p:spPr>
        <p:txBody>
          <a:bodyPr/>
          <a:lstStyle/>
          <a:p>
            <a:r>
              <a:rPr lang="de-DE" dirty="0"/>
              <a:t>Länder Verfügbarkeit </a:t>
            </a:r>
            <a:br>
              <a:rPr lang="de-DE"/>
            </a:br>
            <a:r>
              <a:rPr lang="de-DE" sz="1800" b="0">
                <a:solidFill>
                  <a:srgbClr val="0596FF"/>
                </a:solidFill>
              </a:rPr>
              <a:t>September </a:t>
            </a:r>
            <a:r>
              <a:rPr lang="de-DE" sz="1800" b="0" dirty="0">
                <a:solidFill>
                  <a:srgbClr val="0596FF"/>
                </a:solidFill>
              </a:rPr>
              <a:t>2022</a:t>
            </a:r>
          </a:p>
        </p:txBody>
      </p:sp>
      <p:grpSp>
        <p:nvGrpSpPr>
          <p:cNvPr id="3" name="Group 2">
            <a:extLst>
              <a:ext uri="{FF2B5EF4-FFF2-40B4-BE49-F238E27FC236}">
                <a16:creationId xmlns:a16="http://schemas.microsoft.com/office/drawing/2014/main" id="{B1640EA0-5490-459C-87AD-CC1EA5A7037C}"/>
              </a:ext>
            </a:extLst>
          </p:cNvPr>
          <p:cNvGrpSpPr/>
          <p:nvPr/>
        </p:nvGrpSpPr>
        <p:grpSpPr>
          <a:xfrm>
            <a:off x="4587223" y="152146"/>
            <a:ext cx="3449197" cy="461665"/>
            <a:chOff x="4005703" y="181847"/>
            <a:chExt cx="3449197" cy="461665"/>
          </a:xfrm>
        </p:grpSpPr>
        <p:pic>
          <p:nvPicPr>
            <p:cNvPr id="83" name="Picture 82" descr="Graphical user interface, text&#10;&#10;Description automatically generated">
              <a:extLst>
                <a:ext uri="{FF2B5EF4-FFF2-40B4-BE49-F238E27FC236}">
                  <a16:creationId xmlns:a16="http://schemas.microsoft.com/office/drawing/2014/main" id="{A3123C1C-08F7-4F8A-80F6-4D2C8684D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5703" y="237207"/>
              <a:ext cx="1467194" cy="372912"/>
            </a:xfrm>
            <a:prstGeom prst="rect">
              <a:avLst/>
            </a:prstGeom>
          </p:spPr>
        </p:pic>
        <p:pic>
          <p:nvPicPr>
            <p:cNvPr id="85" name="Picture 84" descr="Text&#10;&#10;Description automatically generated">
              <a:extLst>
                <a:ext uri="{FF2B5EF4-FFF2-40B4-BE49-F238E27FC236}">
                  <a16:creationId xmlns:a16="http://schemas.microsoft.com/office/drawing/2014/main" id="{2A684C4F-565B-4E7F-8366-E6068A1698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706" y="237207"/>
              <a:ext cx="1467194" cy="372912"/>
            </a:xfrm>
            <a:prstGeom prst="rect">
              <a:avLst/>
            </a:prstGeom>
          </p:spPr>
        </p:pic>
        <p:sp>
          <p:nvSpPr>
            <p:cNvPr id="89" name="TextBox 88">
              <a:extLst>
                <a:ext uri="{FF2B5EF4-FFF2-40B4-BE49-F238E27FC236}">
                  <a16:creationId xmlns:a16="http://schemas.microsoft.com/office/drawing/2014/main" id="{D3785780-B998-45FC-9A95-260279B6975F}"/>
                </a:ext>
              </a:extLst>
            </p:cNvPr>
            <p:cNvSpPr txBox="1"/>
            <p:nvPr/>
          </p:nvSpPr>
          <p:spPr>
            <a:xfrm>
              <a:off x="5628359" y="181847"/>
              <a:ext cx="311304" cy="461665"/>
            </a:xfrm>
            <a:prstGeom prst="rect">
              <a:avLst/>
            </a:prstGeom>
            <a:noFill/>
          </p:spPr>
          <p:txBody>
            <a:bodyPr wrap="none" rtlCol="0">
              <a:spAutoFit/>
            </a:bodyPr>
            <a:lstStyle/>
            <a:p>
              <a:r>
                <a:rPr lang="en-GB" sz="2400"/>
                <a:t>+</a:t>
              </a:r>
            </a:p>
          </p:txBody>
        </p:sp>
      </p:grpSp>
      <p:sp>
        <p:nvSpPr>
          <p:cNvPr id="6" name="Content Placeholder 1">
            <a:extLst>
              <a:ext uri="{FF2B5EF4-FFF2-40B4-BE49-F238E27FC236}">
                <a16:creationId xmlns:a16="http://schemas.microsoft.com/office/drawing/2014/main" id="{84EF3DE8-CCB9-25C4-1F33-F081AE2A3A02}"/>
              </a:ext>
            </a:extLst>
          </p:cNvPr>
          <p:cNvSpPr txBox="1">
            <a:spLocks/>
          </p:cNvSpPr>
          <p:nvPr/>
        </p:nvSpPr>
        <p:spPr>
          <a:xfrm>
            <a:off x="323054" y="1044533"/>
            <a:ext cx="3439311" cy="1165688"/>
          </a:xfrm>
          <a:prstGeom prst="rect">
            <a:avLst/>
          </a:prstGeom>
        </p:spPr>
        <p:txBody>
          <a:bodyPr/>
          <a:lstStyle>
            <a:lvl1pPr marL="164592" indent="-164592" algn="l" defTabSz="914400" rtl="0" eaLnBrk="1" latinLnBrk="0" hangingPunct="1">
              <a:spcBef>
                <a:spcPts val="0"/>
              </a:spcBef>
              <a:spcAft>
                <a:spcPts val="400"/>
              </a:spcAft>
              <a:buClr>
                <a:srgbClr val="FFFFFF"/>
              </a:buClr>
              <a:buSzPct val="100000"/>
              <a:buFont typeface="Arial" panose="020B0604020202020204" pitchFamily="34" charset="0"/>
              <a:buChar char="•"/>
              <a:defRPr sz="1400" kern="1200" baseline="0">
                <a:solidFill>
                  <a:schemeClr val="tx1"/>
                </a:solidFill>
                <a:latin typeface="Raleway Medium" pitchFamily="2" charset="0"/>
                <a:ea typeface="Verdana" pitchFamily="34" charset="0"/>
                <a:cs typeface="Verdana" pitchFamily="34" charset="0"/>
              </a:defRPr>
            </a:lvl1pPr>
            <a:lvl2pPr marL="329184" indent="-164592" algn="l" defTabSz="914400" rtl="0" eaLnBrk="1" latinLnBrk="0" hangingPunct="1">
              <a:spcBef>
                <a:spcPts val="0"/>
              </a:spcBef>
              <a:spcAft>
                <a:spcPts val="400"/>
              </a:spcAft>
              <a:buClr>
                <a:srgbClr val="FFFFFF"/>
              </a:buClr>
              <a:buFont typeface="Arial" panose="020B0604020202020204" pitchFamily="34" charset="0"/>
              <a:buChar char="•"/>
              <a:defRPr sz="1200" kern="1200" baseline="0">
                <a:solidFill>
                  <a:schemeClr val="tx1"/>
                </a:solidFill>
                <a:latin typeface="Raleway Light" pitchFamily="2" charset="0"/>
                <a:ea typeface="Verdana" pitchFamily="34" charset="0"/>
                <a:cs typeface="Verdana" pitchFamily="34" charset="0"/>
              </a:defRPr>
            </a:lvl2pPr>
            <a:lvl3pPr marL="493776" indent="-164592" algn="l" defTabSz="914400" rtl="0" eaLnBrk="1" latinLnBrk="0" hangingPunct="1">
              <a:spcBef>
                <a:spcPts val="0"/>
              </a:spcBef>
              <a:spcAft>
                <a:spcPts val="400"/>
              </a:spcAft>
              <a:buClr>
                <a:srgbClr val="FFFFFF"/>
              </a:buClr>
              <a:buFont typeface="Arial" pitchFamily="34" charset="0"/>
              <a:buChar char="•"/>
              <a:defRPr sz="1100" kern="1200">
                <a:solidFill>
                  <a:schemeClr val="tx1"/>
                </a:solidFill>
                <a:latin typeface="Raleway Light" pitchFamily="2" charset="0"/>
                <a:ea typeface="Verdana" pitchFamily="34" charset="0"/>
                <a:cs typeface="Verdana" pitchFamily="34" charset="0"/>
              </a:defRPr>
            </a:lvl3pPr>
            <a:lvl4pPr marL="658368" indent="-164592" algn="l" defTabSz="914400" rtl="0" eaLnBrk="1" latinLnBrk="0" hangingPunct="1">
              <a:spcBef>
                <a:spcPts val="0"/>
              </a:spcBef>
              <a:spcAft>
                <a:spcPts val="400"/>
              </a:spcAft>
              <a:buClr>
                <a:srgbClr val="FFFFFF"/>
              </a:buClr>
              <a:buFont typeface="Arial" panose="020B0604020202020204" pitchFamily="34" charset="0"/>
              <a:buChar char="•"/>
              <a:defRPr sz="1000" kern="1200" baseline="0">
                <a:solidFill>
                  <a:schemeClr val="tx1"/>
                </a:solidFill>
                <a:latin typeface="+mn-lt"/>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spcBef>
                <a:spcPts val="600"/>
              </a:spcBef>
              <a:spcAft>
                <a:spcPts val="1200"/>
              </a:spcAft>
              <a:buClr>
                <a:srgbClr val="487034"/>
              </a:buClr>
              <a:buNone/>
            </a:pPr>
            <a:r>
              <a:rPr lang="de-DE" sz="1800" dirty="0">
                <a:latin typeface="+mn-lt"/>
              </a:rPr>
              <a:t>Unify Office und Unify Video sind in den folgenden Ländern verfügbar.</a:t>
            </a:r>
            <a:endParaRPr lang="de-DE" dirty="0">
              <a:latin typeface="+mn-lt"/>
            </a:endParaRPr>
          </a:p>
        </p:txBody>
      </p:sp>
      <p:sp>
        <p:nvSpPr>
          <p:cNvPr id="7" name="TextBox 6">
            <a:extLst>
              <a:ext uri="{FF2B5EF4-FFF2-40B4-BE49-F238E27FC236}">
                <a16:creationId xmlns:a16="http://schemas.microsoft.com/office/drawing/2014/main" id="{07478A6B-EA0E-7F6A-F9F2-C440B2858839}"/>
              </a:ext>
            </a:extLst>
          </p:cNvPr>
          <p:cNvSpPr txBox="1"/>
          <p:nvPr/>
        </p:nvSpPr>
        <p:spPr>
          <a:xfrm>
            <a:off x="7601073" y="3398857"/>
            <a:ext cx="92685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a:ln>
                  <a:noFill/>
                </a:ln>
                <a:solidFill>
                  <a:prstClr val="white"/>
                </a:solidFill>
                <a:effectLst/>
                <a:uLnTx/>
                <a:uFillTx/>
                <a:latin typeface="Raleway Light"/>
                <a:ea typeface="+mn-ea"/>
                <a:cs typeface="+mn-cs"/>
              </a:rPr>
              <a:t>Frankreich</a:t>
            </a:r>
          </a:p>
        </p:txBody>
      </p:sp>
      <p:sp>
        <p:nvSpPr>
          <p:cNvPr id="8" name="TextBox 7">
            <a:extLst>
              <a:ext uri="{FF2B5EF4-FFF2-40B4-BE49-F238E27FC236}">
                <a16:creationId xmlns:a16="http://schemas.microsoft.com/office/drawing/2014/main" id="{7E268AAC-1E57-B322-B7D7-E4C5DC5045C1}"/>
              </a:ext>
            </a:extLst>
          </p:cNvPr>
          <p:cNvSpPr txBox="1"/>
          <p:nvPr/>
        </p:nvSpPr>
        <p:spPr>
          <a:xfrm>
            <a:off x="7181908" y="3947346"/>
            <a:ext cx="1074333"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Raleway Light"/>
              </a:rPr>
              <a:t>Deutschland</a:t>
            </a:r>
            <a:endParaRPr kumimoji="0" lang="de-DE" sz="1200" b="0" i="0" u="none" strike="noStrike" kern="1200" cap="none" spc="0" normalizeH="0" baseline="0" dirty="0">
              <a:ln>
                <a:noFill/>
              </a:ln>
              <a:solidFill>
                <a:prstClr val="white"/>
              </a:solidFill>
              <a:effectLst/>
              <a:uLnTx/>
              <a:uFillTx/>
              <a:latin typeface="Raleway Light"/>
              <a:ea typeface="+mn-ea"/>
              <a:cs typeface="+mn-cs"/>
            </a:endParaRPr>
          </a:p>
        </p:txBody>
      </p:sp>
      <p:sp>
        <p:nvSpPr>
          <p:cNvPr id="9" name="TextBox 8">
            <a:extLst>
              <a:ext uri="{FF2B5EF4-FFF2-40B4-BE49-F238E27FC236}">
                <a16:creationId xmlns:a16="http://schemas.microsoft.com/office/drawing/2014/main" id="{F3259496-1472-D564-5694-2704E246A7F0}"/>
              </a:ext>
            </a:extLst>
          </p:cNvPr>
          <p:cNvSpPr txBox="1"/>
          <p:nvPr/>
        </p:nvSpPr>
        <p:spPr>
          <a:xfrm>
            <a:off x="7607947" y="1874182"/>
            <a:ext cx="72167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a:ln>
                  <a:noFill/>
                </a:ln>
                <a:solidFill>
                  <a:prstClr val="white"/>
                </a:solidFill>
                <a:effectLst/>
                <a:uLnTx/>
                <a:uFillTx/>
                <a:latin typeface="Raleway Light"/>
                <a:ea typeface="+mn-ea"/>
                <a:cs typeface="+mn-cs"/>
              </a:rPr>
              <a:t>Belgien</a:t>
            </a:r>
          </a:p>
        </p:txBody>
      </p:sp>
      <p:sp>
        <p:nvSpPr>
          <p:cNvPr id="10" name="TextBox 9">
            <a:extLst>
              <a:ext uri="{FF2B5EF4-FFF2-40B4-BE49-F238E27FC236}">
                <a16:creationId xmlns:a16="http://schemas.microsoft.com/office/drawing/2014/main" id="{80301C82-8C8F-B519-B792-E5A8D4BC4FDF}"/>
              </a:ext>
            </a:extLst>
          </p:cNvPr>
          <p:cNvSpPr txBox="1"/>
          <p:nvPr/>
        </p:nvSpPr>
        <p:spPr>
          <a:xfrm>
            <a:off x="7066294" y="1363933"/>
            <a:ext cx="88838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a:ln>
                  <a:noFill/>
                </a:ln>
                <a:solidFill>
                  <a:prstClr val="white"/>
                </a:solidFill>
                <a:effectLst/>
                <a:uLnTx/>
                <a:uFillTx/>
                <a:latin typeface="Raleway Light"/>
                <a:ea typeface="+mn-ea"/>
                <a:cs typeface="+mn-cs"/>
              </a:rPr>
              <a:t>Australien</a:t>
            </a:r>
          </a:p>
        </p:txBody>
      </p:sp>
      <p:sp>
        <p:nvSpPr>
          <p:cNvPr id="11" name="TextBox 10">
            <a:extLst>
              <a:ext uri="{FF2B5EF4-FFF2-40B4-BE49-F238E27FC236}">
                <a16:creationId xmlns:a16="http://schemas.microsoft.com/office/drawing/2014/main" id="{5293822D-705B-5E10-C85F-95F0A0ADDDA6}"/>
              </a:ext>
            </a:extLst>
          </p:cNvPr>
          <p:cNvSpPr txBox="1"/>
          <p:nvPr/>
        </p:nvSpPr>
        <p:spPr>
          <a:xfrm>
            <a:off x="7836169" y="2633094"/>
            <a:ext cx="790601"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latin typeface="Raleway Light"/>
              </a:rPr>
              <a:t>Finnland</a:t>
            </a:r>
            <a:endParaRPr kumimoji="0" lang="de-DE" sz="1200" b="0" i="0" u="none" strike="noStrike" kern="1200" cap="none" spc="0" normalizeH="0" baseline="0">
              <a:ln>
                <a:noFill/>
              </a:ln>
              <a:solidFill>
                <a:prstClr val="white"/>
              </a:solidFill>
              <a:effectLst/>
              <a:uLnTx/>
              <a:uFillTx/>
              <a:latin typeface="Raleway Light"/>
              <a:ea typeface="+mn-ea"/>
              <a:cs typeface="+mn-cs"/>
            </a:endParaRPr>
          </a:p>
        </p:txBody>
      </p:sp>
      <p:sp>
        <p:nvSpPr>
          <p:cNvPr id="12" name="Oval 11">
            <a:extLst>
              <a:ext uri="{FF2B5EF4-FFF2-40B4-BE49-F238E27FC236}">
                <a16:creationId xmlns:a16="http://schemas.microsoft.com/office/drawing/2014/main" id="{14567467-7BBC-7F94-08A0-293C2C465F10}"/>
              </a:ext>
            </a:extLst>
          </p:cNvPr>
          <p:cNvSpPr/>
          <p:nvPr/>
        </p:nvSpPr>
        <p:spPr>
          <a:xfrm>
            <a:off x="5107616" y="1510292"/>
            <a:ext cx="2684710" cy="2587587"/>
          </a:xfrm>
          <a:prstGeom prst="ellipse">
            <a:avLst/>
          </a:prstGeom>
          <a:gradFill>
            <a:gsLst>
              <a:gs pos="0">
                <a:srgbClr val="0596FF"/>
              </a:gs>
              <a:gs pos="100000">
                <a:schemeClr val="bg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a:ln>
                <a:noFill/>
              </a:ln>
              <a:solidFill>
                <a:prstClr val="white"/>
              </a:solidFill>
              <a:effectLst/>
              <a:uLnTx/>
              <a:uFillTx/>
              <a:latin typeface="Raleway Light"/>
              <a:ea typeface="+mn-ea"/>
              <a:cs typeface="+mn-cs"/>
            </a:endParaRPr>
          </a:p>
        </p:txBody>
      </p:sp>
      <p:sp>
        <p:nvSpPr>
          <p:cNvPr id="13" name="TextBox 12">
            <a:extLst>
              <a:ext uri="{FF2B5EF4-FFF2-40B4-BE49-F238E27FC236}">
                <a16:creationId xmlns:a16="http://schemas.microsoft.com/office/drawing/2014/main" id="{35AAFDE8-590C-52CD-FAC0-D3CFB33E9DC8}"/>
              </a:ext>
            </a:extLst>
          </p:cNvPr>
          <p:cNvSpPr txBox="1"/>
          <p:nvPr/>
        </p:nvSpPr>
        <p:spPr>
          <a:xfrm>
            <a:off x="302482" y="3284524"/>
            <a:ext cx="3352200" cy="461665"/>
          </a:xfrm>
          <a:prstGeom prst="rect">
            <a:avLst/>
          </a:prstGeom>
          <a:noFill/>
        </p:spPr>
        <p:txBody>
          <a:bodyPr wrap="square" rtlCol="0">
            <a:spAutoFit/>
          </a:bodyPr>
          <a:lstStyle/>
          <a:p>
            <a:pPr algn="ctr"/>
            <a:r>
              <a:rPr lang="de-DE" sz="1200" dirty="0"/>
              <a:t>Ausweitung der geografischen Verfügbarkeit</a:t>
            </a:r>
            <a:br>
              <a:rPr lang="de-DE" sz="1200" dirty="0"/>
            </a:br>
            <a:r>
              <a:rPr lang="de-DE" sz="1200" dirty="0"/>
              <a:t> von Unify Video</a:t>
            </a:r>
          </a:p>
        </p:txBody>
      </p:sp>
      <p:grpSp>
        <p:nvGrpSpPr>
          <p:cNvPr id="14" name="Group 13">
            <a:extLst>
              <a:ext uri="{FF2B5EF4-FFF2-40B4-BE49-F238E27FC236}">
                <a16:creationId xmlns:a16="http://schemas.microsoft.com/office/drawing/2014/main" id="{270C7514-4DA8-60A8-06D4-40B7ADE340AB}"/>
              </a:ext>
            </a:extLst>
          </p:cNvPr>
          <p:cNvGrpSpPr/>
          <p:nvPr/>
        </p:nvGrpSpPr>
        <p:grpSpPr>
          <a:xfrm>
            <a:off x="1576185" y="2747394"/>
            <a:ext cx="605790" cy="537130"/>
            <a:chOff x="299574" y="2608218"/>
            <a:chExt cx="605790" cy="537130"/>
          </a:xfrm>
        </p:grpSpPr>
        <p:sp>
          <p:nvSpPr>
            <p:cNvPr id="16" name="Oval 15">
              <a:extLst>
                <a:ext uri="{FF2B5EF4-FFF2-40B4-BE49-F238E27FC236}">
                  <a16:creationId xmlns:a16="http://schemas.microsoft.com/office/drawing/2014/main" id="{50582B86-1198-2C03-8ED3-9A4A422F54AF}"/>
                </a:ext>
              </a:extLst>
            </p:cNvPr>
            <p:cNvSpPr/>
            <p:nvPr/>
          </p:nvSpPr>
          <p:spPr>
            <a:xfrm>
              <a:off x="323054" y="2608218"/>
              <a:ext cx="537130" cy="537130"/>
            </a:xfrm>
            <a:prstGeom prst="ellipse">
              <a:avLst/>
            </a:prstGeom>
            <a:gradFill>
              <a:gsLst>
                <a:gs pos="0">
                  <a:srgbClr val="FF5269"/>
                </a:gs>
                <a:gs pos="100000">
                  <a:schemeClr val="bg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17" name="TextBox 16">
              <a:extLst>
                <a:ext uri="{FF2B5EF4-FFF2-40B4-BE49-F238E27FC236}">
                  <a16:creationId xmlns:a16="http://schemas.microsoft.com/office/drawing/2014/main" id="{38E4E879-4DCD-2B6B-EE37-0DCC1EF35DB4}"/>
                </a:ext>
              </a:extLst>
            </p:cNvPr>
            <p:cNvSpPr txBox="1"/>
            <p:nvPr/>
          </p:nvSpPr>
          <p:spPr>
            <a:xfrm>
              <a:off x="299574" y="2747262"/>
              <a:ext cx="605790" cy="215444"/>
            </a:xfrm>
            <a:prstGeom prst="rect">
              <a:avLst/>
            </a:prstGeom>
            <a:noFill/>
          </p:spPr>
          <p:txBody>
            <a:bodyPr wrap="square">
              <a:spAutoFit/>
            </a:bodyPr>
            <a:lstStyle/>
            <a:p>
              <a:pPr algn="ctr"/>
              <a:r>
                <a:rPr lang="en-GB" sz="800"/>
                <a:t>Ambition</a:t>
              </a:r>
            </a:p>
          </p:txBody>
        </p:sp>
      </p:grpSp>
      <p:sp>
        <p:nvSpPr>
          <p:cNvPr id="18" name="TextBox 17">
            <a:extLst>
              <a:ext uri="{FF2B5EF4-FFF2-40B4-BE49-F238E27FC236}">
                <a16:creationId xmlns:a16="http://schemas.microsoft.com/office/drawing/2014/main" id="{B0BE8840-CD55-62D4-105F-807213967168}"/>
              </a:ext>
            </a:extLst>
          </p:cNvPr>
          <p:cNvSpPr txBox="1"/>
          <p:nvPr/>
        </p:nvSpPr>
        <p:spPr>
          <a:xfrm>
            <a:off x="5715979" y="2644726"/>
            <a:ext cx="1557018" cy="523220"/>
          </a:xfrm>
          <a:prstGeom prst="rect">
            <a:avLst/>
          </a:prstGeom>
          <a:noFill/>
        </p:spPr>
        <p:txBody>
          <a:bodyPr wrap="square" rtlCol="0">
            <a:spAutoFit/>
          </a:bodyPr>
          <a:lstStyle/>
          <a:p>
            <a:pPr algn="ctr"/>
            <a:r>
              <a:rPr lang="de-DE" sz="1400" dirty="0"/>
              <a:t>16 unterstützte </a:t>
            </a:r>
            <a:br>
              <a:rPr lang="de-DE" sz="1400" dirty="0"/>
            </a:br>
            <a:r>
              <a:rPr lang="de-DE" sz="1400" dirty="0"/>
              <a:t>Sprachen</a:t>
            </a:r>
          </a:p>
        </p:txBody>
      </p:sp>
      <p:sp>
        <p:nvSpPr>
          <p:cNvPr id="19" name="TextBox 18">
            <a:extLst>
              <a:ext uri="{FF2B5EF4-FFF2-40B4-BE49-F238E27FC236}">
                <a16:creationId xmlns:a16="http://schemas.microsoft.com/office/drawing/2014/main" id="{BED0C38B-16CE-D0E8-9352-9DAA2E1D15C3}"/>
              </a:ext>
            </a:extLst>
          </p:cNvPr>
          <p:cNvSpPr txBox="1"/>
          <p:nvPr/>
        </p:nvSpPr>
        <p:spPr>
          <a:xfrm>
            <a:off x="4386980" y="3800081"/>
            <a:ext cx="1058303" cy="276999"/>
          </a:xfrm>
          <a:prstGeom prst="rect">
            <a:avLst/>
          </a:prstGeom>
          <a:noFill/>
        </p:spPr>
        <p:txBody>
          <a:bodyPr wrap="none" rtlCol="0">
            <a:spAutoFit/>
          </a:bodyPr>
          <a:lstStyle/>
          <a:p>
            <a:r>
              <a:rPr lang="de-DE" sz="1200"/>
              <a:t>Niederlande</a:t>
            </a:r>
          </a:p>
        </p:txBody>
      </p:sp>
      <p:sp>
        <p:nvSpPr>
          <p:cNvPr id="20" name="TextBox 19">
            <a:extLst>
              <a:ext uri="{FF2B5EF4-FFF2-40B4-BE49-F238E27FC236}">
                <a16:creationId xmlns:a16="http://schemas.microsoft.com/office/drawing/2014/main" id="{A41085C4-BAEB-958C-A6F4-3A031F8DC9A6}"/>
              </a:ext>
            </a:extLst>
          </p:cNvPr>
          <p:cNvSpPr txBox="1"/>
          <p:nvPr/>
        </p:nvSpPr>
        <p:spPr>
          <a:xfrm>
            <a:off x="4172076" y="2773589"/>
            <a:ext cx="753732" cy="276999"/>
          </a:xfrm>
          <a:prstGeom prst="rect">
            <a:avLst/>
          </a:prstGeom>
          <a:noFill/>
        </p:spPr>
        <p:txBody>
          <a:bodyPr wrap="none" rtlCol="0">
            <a:spAutoFit/>
          </a:bodyPr>
          <a:lstStyle/>
          <a:p>
            <a:r>
              <a:rPr lang="de-DE" sz="1200" dirty="0"/>
              <a:t>Spanien</a:t>
            </a:r>
          </a:p>
        </p:txBody>
      </p:sp>
      <p:sp>
        <p:nvSpPr>
          <p:cNvPr id="21" name="TextBox 20">
            <a:extLst>
              <a:ext uri="{FF2B5EF4-FFF2-40B4-BE49-F238E27FC236}">
                <a16:creationId xmlns:a16="http://schemas.microsoft.com/office/drawing/2014/main" id="{CE4C6782-077C-7B7B-5D0E-86F9F893FF31}"/>
              </a:ext>
            </a:extLst>
          </p:cNvPr>
          <p:cNvSpPr txBox="1"/>
          <p:nvPr/>
        </p:nvSpPr>
        <p:spPr>
          <a:xfrm>
            <a:off x="5321405" y="4150260"/>
            <a:ext cx="604653" cy="276999"/>
          </a:xfrm>
          <a:prstGeom prst="rect">
            <a:avLst/>
          </a:prstGeom>
          <a:noFill/>
        </p:spPr>
        <p:txBody>
          <a:bodyPr wrap="none" rtlCol="0">
            <a:spAutoFit/>
          </a:bodyPr>
          <a:lstStyle/>
          <a:p>
            <a:r>
              <a:rPr lang="de-DE" sz="1200" dirty="0"/>
              <a:t>Italien</a:t>
            </a:r>
          </a:p>
        </p:txBody>
      </p:sp>
      <p:sp>
        <p:nvSpPr>
          <p:cNvPr id="22" name="TextBox 21">
            <a:extLst>
              <a:ext uri="{FF2B5EF4-FFF2-40B4-BE49-F238E27FC236}">
                <a16:creationId xmlns:a16="http://schemas.microsoft.com/office/drawing/2014/main" id="{45CA51DF-E3BA-DFC5-EA2F-34E743CDF5B9}"/>
              </a:ext>
            </a:extLst>
          </p:cNvPr>
          <p:cNvSpPr txBox="1"/>
          <p:nvPr/>
        </p:nvSpPr>
        <p:spPr>
          <a:xfrm>
            <a:off x="6144842" y="4340823"/>
            <a:ext cx="580608" cy="276999"/>
          </a:xfrm>
          <a:prstGeom prst="rect">
            <a:avLst/>
          </a:prstGeom>
          <a:noFill/>
        </p:spPr>
        <p:txBody>
          <a:bodyPr wrap="none" rtlCol="0">
            <a:spAutoFit/>
          </a:bodyPr>
          <a:lstStyle/>
          <a:p>
            <a:r>
              <a:rPr lang="de-DE" sz="1200"/>
              <a:t>Irland</a:t>
            </a:r>
          </a:p>
        </p:txBody>
      </p:sp>
      <p:sp>
        <p:nvSpPr>
          <p:cNvPr id="23" name="TextBox 22">
            <a:extLst>
              <a:ext uri="{FF2B5EF4-FFF2-40B4-BE49-F238E27FC236}">
                <a16:creationId xmlns:a16="http://schemas.microsoft.com/office/drawing/2014/main" id="{18C4072A-766B-FDF5-72C3-4A6FD134D7FF}"/>
              </a:ext>
            </a:extLst>
          </p:cNvPr>
          <p:cNvSpPr txBox="1"/>
          <p:nvPr/>
        </p:nvSpPr>
        <p:spPr>
          <a:xfrm>
            <a:off x="5993337" y="1184157"/>
            <a:ext cx="912429" cy="276999"/>
          </a:xfrm>
          <a:prstGeom prst="rect">
            <a:avLst/>
          </a:prstGeom>
          <a:noFill/>
        </p:spPr>
        <p:txBody>
          <a:bodyPr wrap="none" rtlCol="0">
            <a:spAutoFit/>
          </a:bodyPr>
          <a:lstStyle/>
          <a:p>
            <a:r>
              <a:rPr lang="de-DE" sz="1200" dirty="0"/>
              <a:t>Österreich</a:t>
            </a:r>
          </a:p>
        </p:txBody>
      </p:sp>
      <p:sp>
        <p:nvSpPr>
          <p:cNvPr id="24" name="TextBox 23">
            <a:extLst>
              <a:ext uri="{FF2B5EF4-FFF2-40B4-BE49-F238E27FC236}">
                <a16:creationId xmlns:a16="http://schemas.microsoft.com/office/drawing/2014/main" id="{B2EC9FCF-2D50-23CC-5C59-96D8C557CB43}"/>
              </a:ext>
            </a:extLst>
          </p:cNvPr>
          <p:cNvSpPr txBox="1"/>
          <p:nvPr/>
        </p:nvSpPr>
        <p:spPr>
          <a:xfrm>
            <a:off x="3313179" y="1772148"/>
            <a:ext cx="2159544" cy="276999"/>
          </a:xfrm>
          <a:prstGeom prst="rect">
            <a:avLst/>
          </a:prstGeom>
          <a:noFill/>
        </p:spPr>
        <p:txBody>
          <a:bodyPr wrap="square" rtlCol="0">
            <a:spAutoFit/>
          </a:bodyPr>
          <a:lstStyle/>
          <a:p>
            <a:pPr algn="ctr"/>
            <a:r>
              <a:rPr lang="de-DE" sz="1200"/>
              <a:t>Vereinigtes Königreich</a:t>
            </a:r>
          </a:p>
        </p:txBody>
      </p:sp>
      <p:sp>
        <p:nvSpPr>
          <p:cNvPr id="32" name="TextBox 31">
            <a:extLst>
              <a:ext uri="{FF2B5EF4-FFF2-40B4-BE49-F238E27FC236}">
                <a16:creationId xmlns:a16="http://schemas.microsoft.com/office/drawing/2014/main" id="{928D02E7-BCEB-62B1-A9C2-977A1ABA28EF}"/>
              </a:ext>
            </a:extLst>
          </p:cNvPr>
          <p:cNvSpPr txBox="1"/>
          <p:nvPr/>
        </p:nvSpPr>
        <p:spPr>
          <a:xfrm>
            <a:off x="5219657" y="1417431"/>
            <a:ext cx="498855" cy="276999"/>
          </a:xfrm>
          <a:prstGeom prst="rect">
            <a:avLst/>
          </a:prstGeom>
          <a:noFill/>
        </p:spPr>
        <p:txBody>
          <a:bodyPr wrap="none" rtlCol="0">
            <a:spAutoFit/>
          </a:bodyPr>
          <a:lstStyle/>
          <a:p>
            <a:r>
              <a:rPr lang="de-DE" sz="1200"/>
              <a:t>USA</a:t>
            </a:r>
          </a:p>
        </p:txBody>
      </p:sp>
      <p:sp>
        <p:nvSpPr>
          <p:cNvPr id="34" name="TextBox 33">
            <a:extLst>
              <a:ext uri="{FF2B5EF4-FFF2-40B4-BE49-F238E27FC236}">
                <a16:creationId xmlns:a16="http://schemas.microsoft.com/office/drawing/2014/main" id="{AA5EC9FA-28AF-E322-95DA-4F41777DFA39}"/>
              </a:ext>
            </a:extLst>
          </p:cNvPr>
          <p:cNvSpPr txBox="1"/>
          <p:nvPr/>
        </p:nvSpPr>
        <p:spPr>
          <a:xfrm>
            <a:off x="4222362" y="3267624"/>
            <a:ext cx="782587" cy="276999"/>
          </a:xfrm>
          <a:prstGeom prst="rect">
            <a:avLst/>
          </a:prstGeom>
          <a:noFill/>
        </p:spPr>
        <p:txBody>
          <a:bodyPr wrap="none" rtlCol="0">
            <a:spAutoFit/>
          </a:bodyPr>
          <a:lstStyle/>
          <a:p>
            <a:r>
              <a:rPr lang="de-DE" sz="1200"/>
              <a:t>Portugal</a:t>
            </a:r>
          </a:p>
        </p:txBody>
      </p:sp>
      <p:sp>
        <p:nvSpPr>
          <p:cNvPr id="36" name="TextBox 35">
            <a:extLst>
              <a:ext uri="{FF2B5EF4-FFF2-40B4-BE49-F238E27FC236}">
                <a16:creationId xmlns:a16="http://schemas.microsoft.com/office/drawing/2014/main" id="{9F4D790B-EF49-CFF9-1E3B-7383FCF1B4D0}"/>
              </a:ext>
            </a:extLst>
          </p:cNvPr>
          <p:cNvSpPr txBox="1"/>
          <p:nvPr/>
        </p:nvSpPr>
        <p:spPr>
          <a:xfrm>
            <a:off x="4216211" y="2303523"/>
            <a:ext cx="769763" cy="276999"/>
          </a:xfrm>
          <a:prstGeom prst="rect">
            <a:avLst/>
          </a:prstGeom>
          <a:noFill/>
        </p:spPr>
        <p:txBody>
          <a:bodyPr wrap="none" rtlCol="0">
            <a:spAutoFit/>
          </a:bodyPr>
          <a:lstStyle/>
          <a:p>
            <a:r>
              <a:rPr lang="de-DE" sz="1200" dirty="0"/>
              <a:t>Schweiz</a:t>
            </a:r>
          </a:p>
        </p:txBody>
      </p:sp>
    </p:spTree>
    <p:extLst>
      <p:ext uri="{BB962C8B-B14F-4D97-AF65-F5344CB8AC3E}">
        <p14:creationId xmlns:p14="http://schemas.microsoft.com/office/powerpoint/2010/main" val="2664819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096319-F5A3-4B09-A3B5-31F84CC469C2}"/>
              </a:ext>
            </a:extLst>
          </p:cNvPr>
          <p:cNvSpPr>
            <a:spLocks noGrp="1"/>
          </p:cNvSpPr>
          <p:nvPr>
            <p:ph type="title"/>
          </p:nvPr>
        </p:nvSpPr>
        <p:spPr/>
        <p:txBody>
          <a:bodyPr/>
          <a:lstStyle/>
          <a:p>
            <a:r>
              <a:rPr lang="de-DE">
                <a:solidFill>
                  <a:schemeClr val="tx1"/>
                </a:solidFill>
              </a:rPr>
              <a:t>Unify Office Pakete</a:t>
            </a:r>
            <a:br>
              <a:rPr lang="en-US"/>
            </a:br>
            <a:r>
              <a:rPr lang="de-DE" sz="1600" b="0">
                <a:solidFill>
                  <a:schemeClr val="accent1"/>
                </a:solidFill>
              </a:rPr>
              <a:t>Zusammensetzung der Pakete </a:t>
            </a:r>
            <a:r>
              <a:rPr lang="de-DE" sz="1800" b="0">
                <a:solidFill>
                  <a:schemeClr val="accent1"/>
                </a:solidFill>
              </a:rPr>
              <a:t>in Europa</a:t>
            </a:r>
            <a:endParaRPr lang="de-DE" sz="1800">
              <a:solidFill>
                <a:schemeClr val="accent1"/>
              </a:solidFill>
            </a:endParaRPr>
          </a:p>
        </p:txBody>
      </p:sp>
      <p:sp>
        <p:nvSpPr>
          <p:cNvPr id="5" name="Rectangle: Rounded Corners 4">
            <a:extLst>
              <a:ext uri="{FF2B5EF4-FFF2-40B4-BE49-F238E27FC236}">
                <a16:creationId xmlns:a16="http://schemas.microsoft.com/office/drawing/2014/main" id="{6BB17176-376F-4A27-8396-74AD39ECC468}"/>
              </a:ext>
            </a:extLst>
          </p:cNvPr>
          <p:cNvSpPr/>
          <p:nvPr/>
        </p:nvSpPr>
        <p:spPr>
          <a:xfrm>
            <a:off x="5553770" y="1002987"/>
            <a:ext cx="1548000" cy="3601769"/>
          </a:xfrm>
          <a:prstGeom prst="roundRect">
            <a:avLst>
              <a:gd name="adj" fmla="val 3968"/>
            </a:avLst>
          </a:prstGeom>
          <a:gradFill>
            <a:gsLst>
              <a:gs pos="25000">
                <a:srgbClr val="A375FF">
                  <a:alpha val="0"/>
                </a:srgbClr>
              </a:gs>
              <a:gs pos="100000">
                <a:srgbClr val="A375FF"/>
              </a:gs>
            </a:gsLst>
            <a:lin ang="16200000" scaled="0"/>
          </a:gradFill>
          <a:ln w="12700">
            <a:solidFill>
              <a:srgbClr val="CECE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defRPr/>
            </a:pPr>
            <a:endParaRPr lang="de-DE">
              <a:solidFill>
                <a:prstClr val="white"/>
              </a:solidFill>
              <a:latin typeface="Verdana"/>
            </a:endParaRPr>
          </a:p>
        </p:txBody>
      </p:sp>
      <p:sp>
        <p:nvSpPr>
          <p:cNvPr id="6" name="TextBox 5">
            <a:extLst>
              <a:ext uri="{FF2B5EF4-FFF2-40B4-BE49-F238E27FC236}">
                <a16:creationId xmlns:a16="http://schemas.microsoft.com/office/drawing/2014/main" id="{23ACA79E-6A5F-4B5D-B76F-8F9CDA2C2C0A}"/>
              </a:ext>
            </a:extLst>
          </p:cNvPr>
          <p:cNvSpPr txBox="1"/>
          <p:nvPr/>
        </p:nvSpPr>
        <p:spPr>
          <a:xfrm>
            <a:off x="5560495" y="1572427"/>
            <a:ext cx="1549529" cy="307777"/>
          </a:xfrm>
          <a:prstGeom prst="rect">
            <a:avLst/>
          </a:prstGeom>
          <a:noFill/>
        </p:spPr>
        <p:txBody>
          <a:bodyPr wrap="square">
            <a:spAutoFit/>
          </a:bodyPr>
          <a:lstStyle/>
          <a:p>
            <a:pPr algn="ctr" defTabSz="914355">
              <a:defRPr/>
            </a:pPr>
            <a:r>
              <a:rPr lang="de-DE" sz="1400">
                <a:solidFill>
                  <a:prstClr val="white"/>
                </a:solidFill>
                <a:latin typeface="Raleway Medium"/>
              </a:rPr>
              <a:t>PREMIUM</a:t>
            </a:r>
          </a:p>
        </p:txBody>
      </p:sp>
      <p:sp>
        <p:nvSpPr>
          <p:cNvPr id="7" name="TextBox 6">
            <a:extLst>
              <a:ext uri="{FF2B5EF4-FFF2-40B4-BE49-F238E27FC236}">
                <a16:creationId xmlns:a16="http://schemas.microsoft.com/office/drawing/2014/main" id="{B0A5BBD1-7A68-4745-AEA6-1E1BA60EF685}"/>
              </a:ext>
            </a:extLst>
          </p:cNvPr>
          <p:cNvSpPr txBox="1"/>
          <p:nvPr/>
        </p:nvSpPr>
        <p:spPr>
          <a:xfrm>
            <a:off x="5561258" y="3227556"/>
            <a:ext cx="1548000" cy="307777"/>
          </a:xfrm>
          <a:prstGeom prst="rect">
            <a:avLst/>
          </a:prstGeom>
          <a:noFill/>
        </p:spPr>
        <p:txBody>
          <a:bodyPr wrap="square" rtlCol="0">
            <a:spAutoFit/>
          </a:bodyPr>
          <a:lstStyle/>
          <a:p>
            <a:pPr algn="ctr" defTabSz="914355">
              <a:defRPr/>
            </a:pPr>
            <a:r>
              <a:rPr lang="de-DE" sz="700">
                <a:solidFill>
                  <a:prstClr val="white"/>
                </a:solidFill>
                <a:latin typeface="Raleway Regular"/>
              </a:rPr>
              <a:t>Multi-Site-Verwaltung und Management</a:t>
            </a:r>
          </a:p>
        </p:txBody>
      </p:sp>
      <p:sp>
        <p:nvSpPr>
          <p:cNvPr id="9" name="TextBox 8">
            <a:extLst>
              <a:ext uri="{FF2B5EF4-FFF2-40B4-BE49-F238E27FC236}">
                <a16:creationId xmlns:a16="http://schemas.microsoft.com/office/drawing/2014/main" id="{5A36B7FE-FC40-4B87-8098-B6189AF9848C}"/>
              </a:ext>
            </a:extLst>
          </p:cNvPr>
          <p:cNvSpPr txBox="1"/>
          <p:nvPr/>
        </p:nvSpPr>
        <p:spPr>
          <a:xfrm>
            <a:off x="5552817" y="2769436"/>
            <a:ext cx="1548000" cy="307777"/>
          </a:xfrm>
          <a:prstGeom prst="rect">
            <a:avLst/>
          </a:prstGeom>
          <a:noFill/>
        </p:spPr>
        <p:txBody>
          <a:bodyPr wrap="square" rtlCol="0">
            <a:spAutoFit/>
          </a:bodyPr>
          <a:lstStyle/>
          <a:p>
            <a:pPr algn="ctr" defTabSz="914355">
              <a:defRPr/>
            </a:pPr>
            <a:r>
              <a:rPr lang="de-DE" sz="700">
                <a:solidFill>
                  <a:prstClr val="white"/>
                </a:solidFill>
                <a:latin typeface="Raleway Regular"/>
              </a:rPr>
              <a:t>Automatische Gesprächszeichnung</a:t>
            </a:r>
          </a:p>
        </p:txBody>
      </p:sp>
      <p:sp>
        <p:nvSpPr>
          <p:cNvPr id="10" name="TextBox 9">
            <a:extLst>
              <a:ext uri="{FF2B5EF4-FFF2-40B4-BE49-F238E27FC236}">
                <a16:creationId xmlns:a16="http://schemas.microsoft.com/office/drawing/2014/main" id="{B538C610-E7C1-4BB4-860B-62110999232E}"/>
              </a:ext>
            </a:extLst>
          </p:cNvPr>
          <p:cNvSpPr txBox="1"/>
          <p:nvPr/>
        </p:nvSpPr>
        <p:spPr>
          <a:xfrm>
            <a:off x="5535770" y="3047708"/>
            <a:ext cx="1548000" cy="200055"/>
          </a:xfrm>
          <a:prstGeom prst="rect">
            <a:avLst/>
          </a:prstGeom>
          <a:noFill/>
        </p:spPr>
        <p:txBody>
          <a:bodyPr wrap="square" rtlCol="0">
            <a:spAutoFit/>
          </a:bodyPr>
          <a:lstStyle/>
          <a:p>
            <a:pPr algn="ctr" defTabSz="914355">
              <a:defRPr/>
            </a:pPr>
            <a:r>
              <a:rPr lang="de-DE" sz="700">
                <a:solidFill>
                  <a:prstClr val="white"/>
                </a:solidFill>
                <a:latin typeface="Raleway Regular"/>
              </a:rPr>
              <a:t>Single </a:t>
            </a:r>
            <a:r>
              <a:rPr lang="de-DE" sz="700" err="1">
                <a:solidFill>
                  <a:prstClr val="white"/>
                </a:solidFill>
                <a:latin typeface="Raleway Regular"/>
              </a:rPr>
              <a:t>Sign</a:t>
            </a:r>
            <a:r>
              <a:rPr lang="de-DE" sz="700">
                <a:solidFill>
                  <a:prstClr val="white"/>
                </a:solidFill>
                <a:latin typeface="Raleway Regular"/>
              </a:rPr>
              <a:t>-On</a:t>
            </a:r>
          </a:p>
        </p:txBody>
      </p:sp>
      <p:sp>
        <p:nvSpPr>
          <p:cNvPr id="11" name="TextBox 10">
            <a:extLst>
              <a:ext uri="{FF2B5EF4-FFF2-40B4-BE49-F238E27FC236}">
                <a16:creationId xmlns:a16="http://schemas.microsoft.com/office/drawing/2014/main" id="{94E1BD32-312B-43D5-9823-5E474109E201}"/>
              </a:ext>
            </a:extLst>
          </p:cNvPr>
          <p:cNvSpPr txBox="1"/>
          <p:nvPr/>
        </p:nvSpPr>
        <p:spPr>
          <a:xfrm>
            <a:off x="5545516" y="3494707"/>
            <a:ext cx="1548000" cy="200055"/>
          </a:xfrm>
          <a:prstGeom prst="rect">
            <a:avLst/>
          </a:prstGeom>
          <a:noFill/>
        </p:spPr>
        <p:txBody>
          <a:bodyPr wrap="square" rtlCol="0">
            <a:spAutoFit/>
          </a:bodyPr>
          <a:lstStyle/>
          <a:p>
            <a:pPr algn="ctr" defTabSz="914355">
              <a:defRPr/>
            </a:pPr>
            <a:r>
              <a:rPr lang="de-DE" sz="700">
                <a:solidFill>
                  <a:prstClr val="white"/>
                </a:solidFill>
                <a:latin typeface="Raleway Regular"/>
              </a:rPr>
              <a:t>Echtzeitanalyse</a:t>
            </a:r>
          </a:p>
        </p:txBody>
      </p:sp>
      <p:sp>
        <p:nvSpPr>
          <p:cNvPr id="12" name="TextBox 11">
            <a:extLst>
              <a:ext uri="{FF2B5EF4-FFF2-40B4-BE49-F238E27FC236}">
                <a16:creationId xmlns:a16="http://schemas.microsoft.com/office/drawing/2014/main" id="{0F463555-9F43-4095-B015-95075D0FC7E8}"/>
              </a:ext>
            </a:extLst>
          </p:cNvPr>
          <p:cNvSpPr txBox="1"/>
          <p:nvPr/>
        </p:nvSpPr>
        <p:spPr>
          <a:xfrm>
            <a:off x="5561258" y="3928499"/>
            <a:ext cx="1548000" cy="307777"/>
          </a:xfrm>
          <a:prstGeom prst="rect">
            <a:avLst/>
          </a:prstGeom>
          <a:noFill/>
        </p:spPr>
        <p:txBody>
          <a:bodyPr wrap="square" rtlCol="0">
            <a:spAutoFit/>
          </a:bodyPr>
          <a:lstStyle/>
          <a:p>
            <a:pPr algn="ctr" defTabSz="914355">
              <a:defRPr/>
            </a:pPr>
            <a:r>
              <a:rPr lang="de-DE" sz="700">
                <a:solidFill>
                  <a:prstClr val="white"/>
                </a:solidFill>
                <a:latin typeface="Raleway Regular"/>
              </a:rPr>
              <a:t>Entwickler-Plattform und benutzerdefinierte Integrationen</a:t>
            </a:r>
          </a:p>
        </p:txBody>
      </p:sp>
      <p:sp>
        <p:nvSpPr>
          <p:cNvPr id="13" name="TextBox 12">
            <a:extLst>
              <a:ext uri="{FF2B5EF4-FFF2-40B4-BE49-F238E27FC236}">
                <a16:creationId xmlns:a16="http://schemas.microsoft.com/office/drawing/2014/main" id="{7345E33D-E55F-47F3-B598-639B7F1FC359}"/>
              </a:ext>
            </a:extLst>
          </p:cNvPr>
          <p:cNvSpPr txBox="1"/>
          <p:nvPr/>
        </p:nvSpPr>
        <p:spPr>
          <a:xfrm>
            <a:off x="5561258" y="1949392"/>
            <a:ext cx="1548000" cy="200055"/>
          </a:xfrm>
          <a:prstGeom prst="rect">
            <a:avLst/>
          </a:prstGeom>
          <a:noFill/>
        </p:spPr>
        <p:txBody>
          <a:bodyPr wrap="square" rtlCol="0">
            <a:spAutoFit/>
          </a:bodyPr>
          <a:lstStyle>
            <a:defPPr>
              <a:defRPr lang="en-US"/>
            </a:defPPr>
            <a:lvl1pPr>
              <a:defRPr sz="700">
                <a:solidFill>
                  <a:schemeClr val="bg1"/>
                </a:solidFill>
                <a:latin typeface="Stag Light" panose="02000603060000020004" pitchFamily="50" charset="0"/>
              </a:defRPr>
            </a:lvl1pPr>
          </a:lstStyle>
          <a:p>
            <a:pPr algn="ctr" defTabSz="914355">
              <a:defRPr/>
            </a:pPr>
            <a:r>
              <a:rPr lang="de-DE">
                <a:solidFill>
                  <a:prstClr val="white"/>
                </a:solidFill>
                <a:latin typeface="Raleway Regular"/>
              </a:rPr>
              <a:t>1000 Minuten </a:t>
            </a:r>
            <a:r>
              <a:rPr lang="de-DE" err="1">
                <a:solidFill>
                  <a:prstClr val="white"/>
                </a:solidFill>
                <a:latin typeface="Raleway Regular"/>
              </a:rPr>
              <a:t>PuPm</a:t>
            </a:r>
            <a:r>
              <a:rPr lang="de-DE">
                <a:solidFill>
                  <a:prstClr val="white"/>
                </a:solidFill>
                <a:latin typeface="Raleway Regular"/>
              </a:rPr>
              <a:t> inklusive</a:t>
            </a:r>
          </a:p>
        </p:txBody>
      </p:sp>
      <p:sp>
        <p:nvSpPr>
          <p:cNvPr id="14" name="TextBox 13">
            <a:extLst>
              <a:ext uri="{FF2B5EF4-FFF2-40B4-BE49-F238E27FC236}">
                <a16:creationId xmlns:a16="http://schemas.microsoft.com/office/drawing/2014/main" id="{7541DECC-FC05-498D-B04B-CDB0C47BDBB3}"/>
              </a:ext>
            </a:extLst>
          </p:cNvPr>
          <p:cNvSpPr txBox="1"/>
          <p:nvPr/>
        </p:nvSpPr>
        <p:spPr>
          <a:xfrm>
            <a:off x="5560009" y="2168470"/>
            <a:ext cx="1548000" cy="200055"/>
          </a:xfrm>
          <a:prstGeom prst="rect">
            <a:avLst/>
          </a:prstGeom>
          <a:noFill/>
        </p:spPr>
        <p:txBody>
          <a:bodyPr wrap="square" rtlCol="0">
            <a:spAutoFit/>
          </a:bodyPr>
          <a:lstStyle/>
          <a:p>
            <a:pPr algn="ctr" defTabSz="914355">
              <a:defRPr/>
            </a:pPr>
            <a:r>
              <a:rPr lang="de-DE" sz="700">
                <a:solidFill>
                  <a:prstClr val="white"/>
                </a:solidFill>
                <a:latin typeface="Raleway Regular"/>
              </a:rPr>
              <a:t>Unbegrenzte Audio-Meetings</a:t>
            </a:r>
          </a:p>
        </p:txBody>
      </p:sp>
      <p:sp>
        <p:nvSpPr>
          <p:cNvPr id="15" name="TextBox 14">
            <a:extLst>
              <a:ext uri="{FF2B5EF4-FFF2-40B4-BE49-F238E27FC236}">
                <a16:creationId xmlns:a16="http://schemas.microsoft.com/office/drawing/2014/main" id="{969402D1-50D5-4D59-8DED-5C4FB48C76C5}"/>
              </a:ext>
            </a:extLst>
          </p:cNvPr>
          <p:cNvSpPr txBox="1"/>
          <p:nvPr/>
        </p:nvSpPr>
        <p:spPr>
          <a:xfrm>
            <a:off x="5545516" y="2363672"/>
            <a:ext cx="1548000" cy="415498"/>
          </a:xfrm>
          <a:prstGeom prst="rect">
            <a:avLst/>
          </a:prstGeom>
          <a:noFill/>
        </p:spPr>
        <p:txBody>
          <a:bodyPr wrap="square" rtlCol="0">
            <a:spAutoFit/>
          </a:bodyPr>
          <a:lstStyle/>
          <a:p>
            <a:pPr algn="ctr" defTabSz="914355">
              <a:defRPr/>
            </a:pPr>
            <a:r>
              <a:rPr lang="de-DE" sz="700">
                <a:solidFill>
                  <a:prstClr val="white"/>
                </a:solidFill>
                <a:latin typeface="Raleway Regular"/>
              </a:rPr>
              <a:t>Unbegrenzte Videokonferenzen (bis zu 200 Personen pro Konferenz)</a:t>
            </a:r>
          </a:p>
        </p:txBody>
      </p:sp>
      <p:sp>
        <p:nvSpPr>
          <p:cNvPr id="16" name="TextBox 15">
            <a:extLst>
              <a:ext uri="{FF2B5EF4-FFF2-40B4-BE49-F238E27FC236}">
                <a16:creationId xmlns:a16="http://schemas.microsoft.com/office/drawing/2014/main" id="{0D51F6C0-AD07-4086-BC2C-F20757963443}"/>
              </a:ext>
            </a:extLst>
          </p:cNvPr>
          <p:cNvSpPr txBox="1"/>
          <p:nvPr/>
        </p:nvSpPr>
        <p:spPr>
          <a:xfrm>
            <a:off x="5545516" y="3675293"/>
            <a:ext cx="1548000" cy="307777"/>
          </a:xfrm>
          <a:prstGeom prst="rect">
            <a:avLst/>
          </a:prstGeom>
          <a:noFill/>
        </p:spPr>
        <p:txBody>
          <a:bodyPr wrap="square" rtlCol="0">
            <a:spAutoFit/>
          </a:bodyPr>
          <a:lstStyle>
            <a:defPPr>
              <a:defRPr lang="en-US"/>
            </a:defPPr>
            <a:lvl1pPr>
              <a:defRPr sz="700">
                <a:solidFill>
                  <a:schemeClr val="bg1"/>
                </a:solidFill>
                <a:latin typeface="Stag Light" panose="02000603060000020004" pitchFamily="50" charset="0"/>
              </a:defRPr>
            </a:lvl1pPr>
          </a:lstStyle>
          <a:p>
            <a:pPr algn="ctr" defTabSz="914355">
              <a:defRPr/>
            </a:pPr>
            <a:r>
              <a:rPr lang="de-DE">
                <a:solidFill>
                  <a:prstClr val="white"/>
                </a:solidFill>
                <a:latin typeface="Raleway Regular"/>
              </a:rPr>
              <a:t>Branchenspezifische Integrationen </a:t>
            </a:r>
          </a:p>
        </p:txBody>
      </p:sp>
      <p:sp>
        <p:nvSpPr>
          <p:cNvPr id="17" name="TextBox 16">
            <a:extLst>
              <a:ext uri="{FF2B5EF4-FFF2-40B4-BE49-F238E27FC236}">
                <a16:creationId xmlns:a16="http://schemas.microsoft.com/office/drawing/2014/main" id="{1E1C3F48-C312-4B05-BCB0-9CD63256DA8D}"/>
              </a:ext>
            </a:extLst>
          </p:cNvPr>
          <p:cNvSpPr txBox="1"/>
          <p:nvPr/>
        </p:nvSpPr>
        <p:spPr>
          <a:xfrm>
            <a:off x="5567793" y="4299943"/>
            <a:ext cx="1534930" cy="215444"/>
          </a:xfrm>
          <a:prstGeom prst="rect">
            <a:avLst/>
          </a:prstGeom>
          <a:noFill/>
        </p:spPr>
        <p:txBody>
          <a:bodyPr wrap="square" rtlCol="0">
            <a:spAutoFit/>
          </a:bodyPr>
          <a:lstStyle/>
          <a:p>
            <a:pPr algn="ctr" defTabSz="914355">
              <a:defRPr/>
            </a:pPr>
            <a:r>
              <a:rPr lang="de-DE" sz="800">
                <a:solidFill>
                  <a:prstClr val="white"/>
                </a:solidFill>
                <a:latin typeface="Raleway Regular"/>
              </a:rPr>
              <a:t>Support</a:t>
            </a:r>
          </a:p>
        </p:txBody>
      </p:sp>
      <p:sp>
        <p:nvSpPr>
          <p:cNvPr id="18" name="TextBox 17">
            <a:extLst>
              <a:ext uri="{FF2B5EF4-FFF2-40B4-BE49-F238E27FC236}">
                <a16:creationId xmlns:a16="http://schemas.microsoft.com/office/drawing/2014/main" id="{D89EEAC9-9AC0-4B19-9B72-1E83F4FB5AEF}"/>
              </a:ext>
            </a:extLst>
          </p:cNvPr>
          <p:cNvSpPr txBox="1"/>
          <p:nvPr/>
        </p:nvSpPr>
        <p:spPr>
          <a:xfrm>
            <a:off x="5571770" y="4409429"/>
            <a:ext cx="1512000" cy="215444"/>
          </a:xfrm>
          <a:prstGeom prst="rect">
            <a:avLst/>
          </a:prstGeom>
          <a:noFill/>
        </p:spPr>
        <p:txBody>
          <a:bodyPr wrap="square" rtlCol="0">
            <a:spAutoFit/>
          </a:bodyPr>
          <a:lstStyle/>
          <a:p>
            <a:pPr algn="ctr" defTabSz="914355">
              <a:defRPr/>
            </a:pPr>
            <a:r>
              <a:rPr lang="de-DE" sz="800">
                <a:solidFill>
                  <a:prstClr val="white"/>
                </a:solidFill>
                <a:latin typeface="Raleway Regular"/>
              </a:rPr>
              <a:t>24/7</a:t>
            </a:r>
          </a:p>
        </p:txBody>
      </p:sp>
      <p:sp>
        <p:nvSpPr>
          <p:cNvPr id="21" name="Rectangle: Rounded Corners 20">
            <a:extLst>
              <a:ext uri="{FF2B5EF4-FFF2-40B4-BE49-F238E27FC236}">
                <a16:creationId xmlns:a16="http://schemas.microsoft.com/office/drawing/2014/main" id="{B5714FF0-A7EF-439B-BF09-FA1848D54B73}"/>
              </a:ext>
            </a:extLst>
          </p:cNvPr>
          <p:cNvSpPr/>
          <p:nvPr/>
        </p:nvSpPr>
        <p:spPr>
          <a:xfrm>
            <a:off x="2036458" y="1002987"/>
            <a:ext cx="1548000" cy="3601769"/>
          </a:xfrm>
          <a:prstGeom prst="roundRect">
            <a:avLst>
              <a:gd name="adj" fmla="val 3968"/>
            </a:avLst>
          </a:prstGeom>
          <a:gradFill>
            <a:gsLst>
              <a:gs pos="25000">
                <a:srgbClr val="B88D00">
                  <a:alpha val="0"/>
                </a:srgbClr>
              </a:gs>
              <a:gs pos="100000">
                <a:srgbClr val="B88D00"/>
              </a:gs>
            </a:gsLst>
            <a:lin ang="16200000" scaled="0"/>
          </a:gradFill>
          <a:ln w="12700">
            <a:solidFill>
              <a:srgbClr val="CECE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defRPr/>
            </a:pPr>
            <a:endParaRPr lang="de-DE">
              <a:solidFill>
                <a:prstClr val="white"/>
              </a:solidFill>
              <a:latin typeface="Verdana"/>
            </a:endParaRPr>
          </a:p>
        </p:txBody>
      </p:sp>
      <p:sp>
        <p:nvSpPr>
          <p:cNvPr id="22" name="TextBox 21">
            <a:extLst>
              <a:ext uri="{FF2B5EF4-FFF2-40B4-BE49-F238E27FC236}">
                <a16:creationId xmlns:a16="http://schemas.microsoft.com/office/drawing/2014/main" id="{CECDE012-3F2A-4B9D-93C6-5ED0003F6EF9}"/>
              </a:ext>
            </a:extLst>
          </p:cNvPr>
          <p:cNvSpPr txBox="1"/>
          <p:nvPr/>
        </p:nvSpPr>
        <p:spPr>
          <a:xfrm>
            <a:off x="2036458" y="1892239"/>
            <a:ext cx="1548000" cy="215444"/>
          </a:xfrm>
          <a:prstGeom prst="rect">
            <a:avLst/>
          </a:prstGeom>
          <a:noFill/>
        </p:spPr>
        <p:txBody>
          <a:bodyPr wrap="square" rtlCol="0">
            <a:spAutoFit/>
          </a:bodyPr>
          <a:lstStyle>
            <a:defPPr>
              <a:defRPr lang="en-US"/>
            </a:defPPr>
            <a:lvl1pPr>
              <a:defRPr sz="700">
                <a:solidFill>
                  <a:schemeClr val="bg1"/>
                </a:solidFill>
                <a:latin typeface="Stag Light" panose="02000603060000020004" pitchFamily="50" charset="0"/>
              </a:defRPr>
            </a:lvl1pPr>
          </a:lstStyle>
          <a:p>
            <a:pPr algn="ctr" defTabSz="914355">
              <a:defRPr/>
            </a:pPr>
            <a:r>
              <a:rPr lang="de-DE" sz="800">
                <a:solidFill>
                  <a:prstClr val="white"/>
                </a:solidFill>
                <a:latin typeface="Raleway Regular"/>
              </a:rPr>
              <a:t>100 Minuten </a:t>
            </a:r>
            <a:r>
              <a:rPr lang="de-DE" sz="800" err="1">
                <a:solidFill>
                  <a:prstClr val="white"/>
                </a:solidFill>
                <a:latin typeface="Raleway Regular"/>
              </a:rPr>
              <a:t>PuPm</a:t>
            </a:r>
            <a:r>
              <a:rPr lang="de-DE" sz="800">
                <a:solidFill>
                  <a:prstClr val="white"/>
                </a:solidFill>
                <a:latin typeface="Raleway Regular"/>
              </a:rPr>
              <a:t> inklusive</a:t>
            </a:r>
          </a:p>
        </p:txBody>
      </p:sp>
      <p:sp>
        <p:nvSpPr>
          <p:cNvPr id="23" name="TextBox 22">
            <a:extLst>
              <a:ext uri="{FF2B5EF4-FFF2-40B4-BE49-F238E27FC236}">
                <a16:creationId xmlns:a16="http://schemas.microsoft.com/office/drawing/2014/main" id="{2CDD173D-36B2-40E5-8B78-A448C767C6AE}"/>
              </a:ext>
            </a:extLst>
          </p:cNvPr>
          <p:cNvSpPr txBox="1"/>
          <p:nvPr/>
        </p:nvSpPr>
        <p:spPr>
          <a:xfrm>
            <a:off x="2036458" y="2668021"/>
            <a:ext cx="1548000" cy="215444"/>
          </a:xfrm>
          <a:prstGeom prst="rect">
            <a:avLst/>
          </a:prstGeom>
          <a:noFill/>
        </p:spPr>
        <p:txBody>
          <a:bodyPr wrap="square" rtlCol="0">
            <a:spAutoFit/>
          </a:bodyPr>
          <a:lstStyle/>
          <a:p>
            <a:pPr algn="ctr" defTabSz="914355">
              <a:defRPr/>
            </a:pPr>
            <a:r>
              <a:rPr lang="de-DE" sz="800">
                <a:solidFill>
                  <a:prstClr val="white"/>
                </a:solidFill>
                <a:latin typeface="Raleway Regular"/>
              </a:rPr>
              <a:t>Nachrichtenübermittlung</a:t>
            </a:r>
          </a:p>
        </p:txBody>
      </p:sp>
      <p:sp>
        <p:nvSpPr>
          <p:cNvPr id="24" name="TextBox 23">
            <a:extLst>
              <a:ext uri="{FF2B5EF4-FFF2-40B4-BE49-F238E27FC236}">
                <a16:creationId xmlns:a16="http://schemas.microsoft.com/office/drawing/2014/main" id="{DF9913F2-74A1-4E8F-9863-83867CCAD907}"/>
              </a:ext>
            </a:extLst>
          </p:cNvPr>
          <p:cNvSpPr txBox="1"/>
          <p:nvPr/>
        </p:nvSpPr>
        <p:spPr>
          <a:xfrm>
            <a:off x="2028206" y="2164888"/>
            <a:ext cx="1548000" cy="215444"/>
          </a:xfrm>
          <a:prstGeom prst="rect">
            <a:avLst/>
          </a:prstGeom>
          <a:noFill/>
        </p:spPr>
        <p:txBody>
          <a:bodyPr wrap="square" rtlCol="0">
            <a:spAutoFit/>
          </a:bodyPr>
          <a:lstStyle/>
          <a:p>
            <a:pPr algn="ctr" defTabSz="914355">
              <a:defRPr/>
            </a:pPr>
            <a:r>
              <a:rPr lang="de-DE" sz="800">
                <a:solidFill>
                  <a:prstClr val="white"/>
                </a:solidFill>
                <a:latin typeface="Raleway Regular"/>
              </a:rPr>
              <a:t>Verwaltung der Anrufe</a:t>
            </a:r>
          </a:p>
        </p:txBody>
      </p:sp>
      <p:sp>
        <p:nvSpPr>
          <p:cNvPr id="25" name="TextBox 24">
            <a:extLst>
              <a:ext uri="{FF2B5EF4-FFF2-40B4-BE49-F238E27FC236}">
                <a16:creationId xmlns:a16="http://schemas.microsoft.com/office/drawing/2014/main" id="{E4F55850-9FF7-4DC9-BF84-1A8DCFEAC063}"/>
              </a:ext>
            </a:extLst>
          </p:cNvPr>
          <p:cNvSpPr txBox="1"/>
          <p:nvPr/>
        </p:nvSpPr>
        <p:spPr>
          <a:xfrm>
            <a:off x="2036458" y="2885578"/>
            <a:ext cx="1548000" cy="338554"/>
          </a:xfrm>
          <a:prstGeom prst="rect">
            <a:avLst/>
          </a:prstGeom>
          <a:noFill/>
        </p:spPr>
        <p:txBody>
          <a:bodyPr wrap="square" rtlCol="0">
            <a:spAutoFit/>
          </a:bodyPr>
          <a:lstStyle/>
          <a:p>
            <a:pPr algn="ctr" defTabSz="914355">
              <a:defRPr/>
            </a:pPr>
            <a:r>
              <a:rPr lang="de-DE" sz="800">
                <a:solidFill>
                  <a:prstClr val="white"/>
                </a:solidFill>
                <a:latin typeface="Raleway Regular"/>
              </a:rPr>
              <a:t>Gemeinsame Nutzung von Dokumenten</a:t>
            </a:r>
          </a:p>
        </p:txBody>
      </p:sp>
      <p:sp>
        <p:nvSpPr>
          <p:cNvPr id="26" name="TextBox 25">
            <a:extLst>
              <a:ext uri="{FF2B5EF4-FFF2-40B4-BE49-F238E27FC236}">
                <a16:creationId xmlns:a16="http://schemas.microsoft.com/office/drawing/2014/main" id="{11A39F92-5ACC-48ED-B968-A166DA6A7036}"/>
              </a:ext>
            </a:extLst>
          </p:cNvPr>
          <p:cNvSpPr txBox="1"/>
          <p:nvPr/>
        </p:nvSpPr>
        <p:spPr>
          <a:xfrm>
            <a:off x="2036458" y="2327353"/>
            <a:ext cx="1548000" cy="338554"/>
          </a:xfrm>
          <a:prstGeom prst="rect">
            <a:avLst/>
          </a:prstGeom>
          <a:noFill/>
        </p:spPr>
        <p:txBody>
          <a:bodyPr wrap="square" rtlCol="0">
            <a:spAutoFit/>
          </a:bodyPr>
          <a:lstStyle/>
          <a:p>
            <a:pPr algn="ctr" defTabSz="914355">
              <a:defRPr/>
            </a:pPr>
            <a:r>
              <a:rPr lang="de-DE" sz="800">
                <a:solidFill>
                  <a:prstClr val="white"/>
                </a:solidFill>
                <a:latin typeface="Raleway Regular"/>
              </a:rPr>
              <a:t>Mobile und Desktop-Anwendungen</a:t>
            </a:r>
          </a:p>
        </p:txBody>
      </p:sp>
      <p:sp>
        <p:nvSpPr>
          <p:cNvPr id="27" name="TextBox 26">
            <a:extLst>
              <a:ext uri="{FF2B5EF4-FFF2-40B4-BE49-F238E27FC236}">
                <a16:creationId xmlns:a16="http://schemas.microsoft.com/office/drawing/2014/main" id="{B94249FC-BE11-4D1D-8968-7B20B4E23A41}"/>
              </a:ext>
            </a:extLst>
          </p:cNvPr>
          <p:cNvSpPr txBox="1"/>
          <p:nvPr/>
        </p:nvSpPr>
        <p:spPr>
          <a:xfrm>
            <a:off x="2036458" y="3184129"/>
            <a:ext cx="1548000" cy="215444"/>
          </a:xfrm>
          <a:prstGeom prst="rect">
            <a:avLst/>
          </a:prstGeom>
          <a:noFill/>
        </p:spPr>
        <p:txBody>
          <a:bodyPr wrap="square" rtlCol="0">
            <a:spAutoFit/>
          </a:bodyPr>
          <a:lstStyle/>
          <a:p>
            <a:pPr algn="ctr" defTabSz="914355">
              <a:defRPr/>
            </a:pPr>
            <a:r>
              <a:rPr lang="de-DE" sz="800">
                <a:solidFill>
                  <a:prstClr val="white"/>
                </a:solidFill>
                <a:latin typeface="Raleway Regular"/>
              </a:rPr>
              <a:t>Anruferlisten</a:t>
            </a:r>
          </a:p>
        </p:txBody>
      </p:sp>
      <p:sp>
        <p:nvSpPr>
          <p:cNvPr id="28" name="TextBox 27">
            <a:extLst>
              <a:ext uri="{FF2B5EF4-FFF2-40B4-BE49-F238E27FC236}">
                <a16:creationId xmlns:a16="http://schemas.microsoft.com/office/drawing/2014/main" id="{E17B51FE-48AC-4493-AEDE-F6AD3EC94D6E}"/>
              </a:ext>
            </a:extLst>
          </p:cNvPr>
          <p:cNvSpPr txBox="1"/>
          <p:nvPr/>
        </p:nvSpPr>
        <p:spPr>
          <a:xfrm>
            <a:off x="2049266" y="1493990"/>
            <a:ext cx="1536487" cy="276999"/>
          </a:xfrm>
          <a:prstGeom prst="rect">
            <a:avLst/>
          </a:prstGeom>
          <a:noFill/>
        </p:spPr>
        <p:txBody>
          <a:bodyPr wrap="square">
            <a:spAutoFit/>
          </a:bodyPr>
          <a:lstStyle/>
          <a:p>
            <a:pPr algn="ctr" defTabSz="914355">
              <a:defRPr/>
            </a:pPr>
            <a:r>
              <a:rPr lang="de-DE" sz="1200">
                <a:solidFill>
                  <a:prstClr val="white"/>
                </a:solidFill>
                <a:latin typeface="Raleway Medium"/>
              </a:rPr>
              <a:t>Essentials</a:t>
            </a:r>
          </a:p>
        </p:txBody>
      </p:sp>
      <p:sp>
        <p:nvSpPr>
          <p:cNvPr id="29" name="TextBox 28">
            <a:extLst>
              <a:ext uri="{FF2B5EF4-FFF2-40B4-BE49-F238E27FC236}">
                <a16:creationId xmlns:a16="http://schemas.microsoft.com/office/drawing/2014/main" id="{72570671-A190-40CB-A556-A7EC7069E7B3}"/>
              </a:ext>
            </a:extLst>
          </p:cNvPr>
          <p:cNvSpPr txBox="1"/>
          <p:nvPr/>
        </p:nvSpPr>
        <p:spPr>
          <a:xfrm>
            <a:off x="2066702" y="4299943"/>
            <a:ext cx="1512000" cy="215444"/>
          </a:xfrm>
          <a:prstGeom prst="rect">
            <a:avLst/>
          </a:prstGeom>
          <a:noFill/>
        </p:spPr>
        <p:txBody>
          <a:bodyPr wrap="square" rtlCol="0">
            <a:spAutoFit/>
          </a:bodyPr>
          <a:lstStyle/>
          <a:p>
            <a:pPr algn="ctr" defTabSz="914355">
              <a:defRPr/>
            </a:pPr>
            <a:r>
              <a:rPr lang="de-DE" sz="800">
                <a:solidFill>
                  <a:prstClr val="white"/>
                </a:solidFill>
                <a:latin typeface="Raleway Regular"/>
              </a:rPr>
              <a:t>Support</a:t>
            </a:r>
          </a:p>
        </p:txBody>
      </p:sp>
      <p:sp>
        <p:nvSpPr>
          <p:cNvPr id="31" name="TextBox 30">
            <a:extLst>
              <a:ext uri="{FF2B5EF4-FFF2-40B4-BE49-F238E27FC236}">
                <a16:creationId xmlns:a16="http://schemas.microsoft.com/office/drawing/2014/main" id="{E750FA13-F3CD-461F-BC08-1E909A67C05B}"/>
              </a:ext>
            </a:extLst>
          </p:cNvPr>
          <p:cNvSpPr txBox="1"/>
          <p:nvPr/>
        </p:nvSpPr>
        <p:spPr>
          <a:xfrm>
            <a:off x="2054458" y="4409429"/>
            <a:ext cx="1512000" cy="215444"/>
          </a:xfrm>
          <a:prstGeom prst="rect">
            <a:avLst/>
          </a:prstGeom>
          <a:noFill/>
        </p:spPr>
        <p:txBody>
          <a:bodyPr wrap="square" rtlCol="0">
            <a:spAutoFit/>
          </a:bodyPr>
          <a:lstStyle/>
          <a:p>
            <a:pPr algn="ctr" defTabSz="914355">
              <a:defRPr/>
            </a:pPr>
            <a:r>
              <a:rPr lang="de-DE" sz="800">
                <a:solidFill>
                  <a:prstClr val="white"/>
                </a:solidFill>
                <a:latin typeface="Raleway Regular"/>
              </a:rPr>
              <a:t>24/7</a:t>
            </a:r>
          </a:p>
        </p:txBody>
      </p:sp>
      <p:sp>
        <p:nvSpPr>
          <p:cNvPr id="35" name="Rectangle: Rounded Corners 34">
            <a:extLst>
              <a:ext uri="{FF2B5EF4-FFF2-40B4-BE49-F238E27FC236}">
                <a16:creationId xmlns:a16="http://schemas.microsoft.com/office/drawing/2014/main" id="{BB393977-CEBE-459E-BA80-131487A8E75A}"/>
              </a:ext>
            </a:extLst>
          </p:cNvPr>
          <p:cNvSpPr/>
          <p:nvPr/>
        </p:nvSpPr>
        <p:spPr>
          <a:xfrm>
            <a:off x="277802" y="1002987"/>
            <a:ext cx="1548000" cy="3601769"/>
          </a:xfrm>
          <a:prstGeom prst="roundRect">
            <a:avLst>
              <a:gd name="adj" fmla="val 3968"/>
            </a:avLst>
          </a:prstGeom>
          <a:gradFill>
            <a:gsLst>
              <a:gs pos="25000">
                <a:srgbClr val="00A39B">
                  <a:alpha val="0"/>
                </a:srgbClr>
              </a:gs>
              <a:gs pos="100000">
                <a:srgbClr val="00A39B"/>
              </a:gs>
            </a:gsLst>
            <a:lin ang="16200000" scaled="0"/>
          </a:gradFill>
          <a:ln w="12700">
            <a:solidFill>
              <a:srgbClr val="CECE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defRPr/>
            </a:pPr>
            <a:endParaRPr lang="de-DE">
              <a:solidFill>
                <a:prstClr val="white"/>
              </a:solidFill>
              <a:latin typeface="Verdana"/>
            </a:endParaRPr>
          </a:p>
        </p:txBody>
      </p:sp>
      <p:sp>
        <p:nvSpPr>
          <p:cNvPr id="36" name="TextBox 35">
            <a:extLst>
              <a:ext uri="{FF2B5EF4-FFF2-40B4-BE49-F238E27FC236}">
                <a16:creationId xmlns:a16="http://schemas.microsoft.com/office/drawing/2014/main" id="{3FCC98D0-41E7-4B5A-8203-DC51BFE6B369}"/>
              </a:ext>
            </a:extLst>
          </p:cNvPr>
          <p:cNvSpPr txBox="1"/>
          <p:nvPr/>
        </p:nvSpPr>
        <p:spPr>
          <a:xfrm>
            <a:off x="295802" y="4409429"/>
            <a:ext cx="1512000" cy="215444"/>
          </a:xfrm>
          <a:prstGeom prst="rect">
            <a:avLst/>
          </a:prstGeom>
          <a:noFill/>
        </p:spPr>
        <p:txBody>
          <a:bodyPr wrap="square" rtlCol="0">
            <a:spAutoFit/>
          </a:bodyPr>
          <a:lstStyle/>
          <a:p>
            <a:pPr algn="ctr" defTabSz="914355">
              <a:defRPr/>
            </a:pPr>
            <a:r>
              <a:rPr lang="de-DE" sz="800">
                <a:solidFill>
                  <a:prstClr val="white"/>
                </a:solidFill>
                <a:latin typeface="Raleway Regular"/>
              </a:rPr>
              <a:t>24/7</a:t>
            </a:r>
          </a:p>
        </p:txBody>
      </p:sp>
      <p:sp>
        <p:nvSpPr>
          <p:cNvPr id="38" name="TextBox 37">
            <a:extLst>
              <a:ext uri="{FF2B5EF4-FFF2-40B4-BE49-F238E27FC236}">
                <a16:creationId xmlns:a16="http://schemas.microsoft.com/office/drawing/2014/main" id="{91D5F78C-A372-43E3-87DB-2DCBEADB56C4}"/>
              </a:ext>
            </a:extLst>
          </p:cNvPr>
          <p:cNvSpPr txBox="1"/>
          <p:nvPr/>
        </p:nvSpPr>
        <p:spPr>
          <a:xfrm>
            <a:off x="277802" y="1892239"/>
            <a:ext cx="1548000" cy="215444"/>
          </a:xfrm>
          <a:prstGeom prst="rect">
            <a:avLst/>
          </a:prstGeom>
          <a:noFill/>
        </p:spPr>
        <p:txBody>
          <a:bodyPr wrap="square" rtlCol="0">
            <a:spAutoFit/>
          </a:bodyPr>
          <a:lstStyle>
            <a:defPPr>
              <a:defRPr lang="en-US"/>
            </a:defPPr>
            <a:lvl1pPr>
              <a:defRPr sz="700">
                <a:solidFill>
                  <a:schemeClr val="bg1"/>
                </a:solidFill>
                <a:latin typeface="Stag Light" panose="02000603060000020004" pitchFamily="50" charset="0"/>
              </a:defRPr>
            </a:lvl1pPr>
          </a:lstStyle>
          <a:p>
            <a:pPr algn="ctr" defTabSz="914355">
              <a:defRPr/>
            </a:pPr>
            <a:r>
              <a:rPr lang="de-DE" sz="800">
                <a:solidFill>
                  <a:prstClr val="white"/>
                </a:solidFill>
                <a:latin typeface="Raleway Regular"/>
              </a:rPr>
              <a:t>Audio- und Video Meetings</a:t>
            </a:r>
          </a:p>
        </p:txBody>
      </p:sp>
      <p:sp>
        <p:nvSpPr>
          <p:cNvPr id="39" name="TextBox 38">
            <a:extLst>
              <a:ext uri="{FF2B5EF4-FFF2-40B4-BE49-F238E27FC236}">
                <a16:creationId xmlns:a16="http://schemas.microsoft.com/office/drawing/2014/main" id="{7E212FCA-F04F-45C1-92F4-227CC9240C0F}"/>
              </a:ext>
            </a:extLst>
          </p:cNvPr>
          <p:cNvSpPr txBox="1"/>
          <p:nvPr/>
        </p:nvSpPr>
        <p:spPr>
          <a:xfrm>
            <a:off x="295802" y="2847400"/>
            <a:ext cx="1548000" cy="215444"/>
          </a:xfrm>
          <a:prstGeom prst="rect">
            <a:avLst/>
          </a:prstGeom>
          <a:noFill/>
        </p:spPr>
        <p:txBody>
          <a:bodyPr wrap="square" rtlCol="0">
            <a:spAutoFit/>
          </a:bodyPr>
          <a:lstStyle/>
          <a:p>
            <a:pPr algn="ctr" defTabSz="914355">
              <a:defRPr/>
            </a:pPr>
            <a:r>
              <a:rPr lang="de-DE" sz="800">
                <a:solidFill>
                  <a:prstClr val="white"/>
                </a:solidFill>
                <a:latin typeface="Raleway Regular"/>
              </a:rPr>
              <a:t>24 Stunden Meeting-Dauer</a:t>
            </a:r>
          </a:p>
        </p:txBody>
      </p:sp>
      <p:sp>
        <p:nvSpPr>
          <p:cNvPr id="40" name="TextBox 39">
            <a:extLst>
              <a:ext uri="{FF2B5EF4-FFF2-40B4-BE49-F238E27FC236}">
                <a16:creationId xmlns:a16="http://schemas.microsoft.com/office/drawing/2014/main" id="{4A68CD33-B0B8-4C5B-8956-0F065779D2E6}"/>
              </a:ext>
            </a:extLst>
          </p:cNvPr>
          <p:cNvSpPr txBox="1"/>
          <p:nvPr/>
        </p:nvSpPr>
        <p:spPr>
          <a:xfrm>
            <a:off x="272722" y="2534527"/>
            <a:ext cx="1548000" cy="338554"/>
          </a:xfrm>
          <a:prstGeom prst="rect">
            <a:avLst/>
          </a:prstGeom>
          <a:noFill/>
        </p:spPr>
        <p:txBody>
          <a:bodyPr wrap="square" rtlCol="0">
            <a:spAutoFit/>
          </a:bodyPr>
          <a:lstStyle/>
          <a:p>
            <a:pPr algn="ctr" defTabSz="914355">
              <a:defRPr/>
            </a:pPr>
            <a:r>
              <a:rPr lang="de-DE" sz="800">
                <a:solidFill>
                  <a:prstClr val="white"/>
                </a:solidFill>
                <a:latin typeface="Raleway Regular"/>
              </a:rPr>
              <a:t>Bildschirmfreigabe und Nachrichtenübermittlung</a:t>
            </a:r>
          </a:p>
        </p:txBody>
      </p:sp>
      <p:sp>
        <p:nvSpPr>
          <p:cNvPr id="41" name="TextBox 40">
            <a:extLst>
              <a:ext uri="{FF2B5EF4-FFF2-40B4-BE49-F238E27FC236}">
                <a16:creationId xmlns:a16="http://schemas.microsoft.com/office/drawing/2014/main" id="{1C6B829B-0CAC-4DA2-87EA-D08EDDF98AF7}"/>
              </a:ext>
            </a:extLst>
          </p:cNvPr>
          <p:cNvSpPr txBox="1"/>
          <p:nvPr/>
        </p:nvSpPr>
        <p:spPr>
          <a:xfrm>
            <a:off x="277802" y="3572883"/>
            <a:ext cx="1548000" cy="338554"/>
          </a:xfrm>
          <a:prstGeom prst="rect">
            <a:avLst/>
          </a:prstGeom>
          <a:noFill/>
        </p:spPr>
        <p:txBody>
          <a:bodyPr wrap="square" rtlCol="0">
            <a:spAutoFit/>
          </a:bodyPr>
          <a:lstStyle/>
          <a:p>
            <a:pPr algn="ctr" defTabSz="914355">
              <a:defRPr/>
            </a:pPr>
            <a:r>
              <a:rPr lang="de-DE" sz="800">
                <a:solidFill>
                  <a:prstClr val="white"/>
                </a:solidFill>
                <a:latin typeface="Raleway Regular"/>
              </a:rPr>
              <a:t>150 Minuten pro Nutzer/Monat für </a:t>
            </a:r>
            <a:r>
              <a:rPr lang="de-DE" sz="800" err="1">
                <a:solidFill>
                  <a:prstClr val="white"/>
                </a:solidFill>
                <a:latin typeface="Raleway Regular"/>
              </a:rPr>
              <a:t>CallMe</a:t>
            </a:r>
            <a:endParaRPr lang="de-DE" sz="800">
              <a:solidFill>
                <a:prstClr val="white"/>
              </a:solidFill>
              <a:latin typeface="Raleway Regular"/>
            </a:endParaRPr>
          </a:p>
        </p:txBody>
      </p:sp>
      <p:sp>
        <p:nvSpPr>
          <p:cNvPr id="42" name="TextBox 41">
            <a:extLst>
              <a:ext uri="{FF2B5EF4-FFF2-40B4-BE49-F238E27FC236}">
                <a16:creationId xmlns:a16="http://schemas.microsoft.com/office/drawing/2014/main" id="{3A6F73F6-E1FC-44C5-A43B-7CFED6276BFE}"/>
              </a:ext>
            </a:extLst>
          </p:cNvPr>
          <p:cNvSpPr txBox="1"/>
          <p:nvPr/>
        </p:nvSpPr>
        <p:spPr>
          <a:xfrm>
            <a:off x="292472" y="3096091"/>
            <a:ext cx="1548000" cy="215444"/>
          </a:xfrm>
          <a:prstGeom prst="rect">
            <a:avLst/>
          </a:prstGeom>
          <a:noFill/>
        </p:spPr>
        <p:txBody>
          <a:bodyPr wrap="square" rtlCol="0">
            <a:spAutoFit/>
          </a:bodyPr>
          <a:lstStyle/>
          <a:p>
            <a:pPr algn="ctr" defTabSz="914355">
              <a:defRPr/>
            </a:pPr>
            <a:r>
              <a:rPr lang="de-DE" sz="800">
                <a:solidFill>
                  <a:prstClr val="white"/>
                </a:solidFill>
                <a:latin typeface="Raleway Regular"/>
              </a:rPr>
              <a:t>100 Stunden Aufzeichnung *</a:t>
            </a:r>
          </a:p>
        </p:txBody>
      </p:sp>
      <p:sp>
        <p:nvSpPr>
          <p:cNvPr id="43" name="TextBox 42">
            <a:extLst>
              <a:ext uri="{FF2B5EF4-FFF2-40B4-BE49-F238E27FC236}">
                <a16:creationId xmlns:a16="http://schemas.microsoft.com/office/drawing/2014/main" id="{7B70059F-02FD-4A3A-B766-AAEA6F256382}"/>
              </a:ext>
            </a:extLst>
          </p:cNvPr>
          <p:cNvSpPr txBox="1"/>
          <p:nvPr/>
        </p:nvSpPr>
        <p:spPr>
          <a:xfrm>
            <a:off x="269549" y="2151828"/>
            <a:ext cx="1548000" cy="338554"/>
          </a:xfrm>
          <a:prstGeom prst="rect">
            <a:avLst/>
          </a:prstGeom>
          <a:noFill/>
        </p:spPr>
        <p:txBody>
          <a:bodyPr wrap="square" rtlCol="0">
            <a:spAutoFit/>
          </a:bodyPr>
          <a:lstStyle/>
          <a:p>
            <a:pPr algn="ctr" defTabSz="914355">
              <a:defRPr/>
            </a:pPr>
            <a:r>
              <a:rPr lang="de-DE" sz="800">
                <a:solidFill>
                  <a:prstClr val="white"/>
                </a:solidFill>
                <a:latin typeface="Raleway Regular"/>
              </a:rPr>
              <a:t>Bis zu 200 Personen pro Meeting</a:t>
            </a:r>
          </a:p>
        </p:txBody>
      </p:sp>
      <p:sp>
        <p:nvSpPr>
          <p:cNvPr id="44" name="TextBox 43">
            <a:extLst>
              <a:ext uri="{FF2B5EF4-FFF2-40B4-BE49-F238E27FC236}">
                <a16:creationId xmlns:a16="http://schemas.microsoft.com/office/drawing/2014/main" id="{4105EC2D-29EE-4A8D-BDD7-BE8D076C67F5}"/>
              </a:ext>
            </a:extLst>
          </p:cNvPr>
          <p:cNvSpPr txBox="1"/>
          <p:nvPr/>
        </p:nvSpPr>
        <p:spPr>
          <a:xfrm>
            <a:off x="277802" y="3313294"/>
            <a:ext cx="1548000" cy="215444"/>
          </a:xfrm>
          <a:prstGeom prst="rect">
            <a:avLst/>
          </a:prstGeom>
          <a:noFill/>
        </p:spPr>
        <p:txBody>
          <a:bodyPr wrap="square" rtlCol="0">
            <a:spAutoFit/>
          </a:bodyPr>
          <a:lstStyle/>
          <a:p>
            <a:pPr algn="ctr" defTabSz="914355">
              <a:defRPr/>
            </a:pPr>
            <a:r>
              <a:rPr lang="de-DE" sz="800">
                <a:solidFill>
                  <a:prstClr val="white"/>
                </a:solidFill>
                <a:latin typeface="Raleway Regular"/>
              </a:rPr>
              <a:t>Analysen und QoS-Berichte</a:t>
            </a:r>
          </a:p>
        </p:txBody>
      </p:sp>
      <p:sp>
        <p:nvSpPr>
          <p:cNvPr id="45" name="TextBox 44">
            <a:extLst>
              <a:ext uri="{FF2B5EF4-FFF2-40B4-BE49-F238E27FC236}">
                <a16:creationId xmlns:a16="http://schemas.microsoft.com/office/drawing/2014/main" id="{C4E17A4F-21D5-4B85-8F7F-E5E2F7345DA9}"/>
              </a:ext>
            </a:extLst>
          </p:cNvPr>
          <p:cNvSpPr txBox="1"/>
          <p:nvPr/>
        </p:nvSpPr>
        <p:spPr>
          <a:xfrm>
            <a:off x="295802" y="3904478"/>
            <a:ext cx="1512000" cy="215444"/>
          </a:xfrm>
          <a:prstGeom prst="rect">
            <a:avLst/>
          </a:prstGeom>
          <a:noFill/>
        </p:spPr>
        <p:txBody>
          <a:bodyPr wrap="square" rtlCol="0">
            <a:spAutoFit/>
          </a:bodyPr>
          <a:lstStyle/>
          <a:p>
            <a:pPr algn="ctr" defTabSz="914355">
              <a:defRPr/>
            </a:pPr>
            <a:r>
              <a:rPr lang="de-DE" sz="800">
                <a:solidFill>
                  <a:prstClr val="white"/>
                </a:solidFill>
                <a:latin typeface="Raleway Regular"/>
              </a:rPr>
              <a:t>Virtuelle Hintergründe</a:t>
            </a:r>
          </a:p>
        </p:txBody>
      </p:sp>
      <p:sp>
        <p:nvSpPr>
          <p:cNvPr id="47" name="Rectangle: Rounded Corners 46">
            <a:extLst>
              <a:ext uri="{FF2B5EF4-FFF2-40B4-BE49-F238E27FC236}">
                <a16:creationId xmlns:a16="http://schemas.microsoft.com/office/drawing/2014/main" id="{99FC4E5D-D191-471D-AD78-5882CACAF8BF}"/>
              </a:ext>
            </a:extLst>
          </p:cNvPr>
          <p:cNvSpPr/>
          <p:nvPr/>
        </p:nvSpPr>
        <p:spPr>
          <a:xfrm>
            <a:off x="3792552" y="1002987"/>
            <a:ext cx="1548000" cy="3601769"/>
          </a:xfrm>
          <a:prstGeom prst="roundRect">
            <a:avLst>
              <a:gd name="adj" fmla="val 3968"/>
            </a:avLst>
          </a:prstGeom>
          <a:gradFill>
            <a:gsLst>
              <a:gs pos="25000">
                <a:srgbClr val="0596FF">
                  <a:alpha val="0"/>
                </a:srgbClr>
              </a:gs>
              <a:gs pos="100000">
                <a:srgbClr val="0596FF"/>
              </a:gs>
            </a:gsLst>
            <a:lin ang="16200000" scaled="0"/>
          </a:gradFill>
          <a:ln w="12700">
            <a:solidFill>
              <a:srgbClr val="CECE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defRPr/>
            </a:pPr>
            <a:endParaRPr lang="de-DE">
              <a:solidFill>
                <a:prstClr val="white"/>
              </a:solidFill>
              <a:latin typeface="Verdana"/>
            </a:endParaRPr>
          </a:p>
        </p:txBody>
      </p:sp>
      <p:sp>
        <p:nvSpPr>
          <p:cNvPr id="48" name="TextBox 47">
            <a:extLst>
              <a:ext uri="{FF2B5EF4-FFF2-40B4-BE49-F238E27FC236}">
                <a16:creationId xmlns:a16="http://schemas.microsoft.com/office/drawing/2014/main" id="{F87134D6-25CB-4B13-BFAA-5207EC3B7491}"/>
              </a:ext>
            </a:extLst>
          </p:cNvPr>
          <p:cNvSpPr txBox="1"/>
          <p:nvPr/>
        </p:nvSpPr>
        <p:spPr>
          <a:xfrm>
            <a:off x="3810552" y="1572427"/>
            <a:ext cx="1512000" cy="307777"/>
          </a:xfrm>
          <a:prstGeom prst="rect">
            <a:avLst/>
          </a:prstGeom>
          <a:noFill/>
        </p:spPr>
        <p:txBody>
          <a:bodyPr wrap="square">
            <a:spAutoFit/>
          </a:bodyPr>
          <a:lstStyle/>
          <a:p>
            <a:pPr algn="ctr" defTabSz="914355">
              <a:defRPr/>
            </a:pPr>
            <a:r>
              <a:rPr lang="de-DE" sz="1400">
                <a:solidFill>
                  <a:prstClr val="white"/>
                </a:solidFill>
                <a:latin typeface="Raleway Medium"/>
              </a:rPr>
              <a:t>STANDARD</a:t>
            </a:r>
          </a:p>
        </p:txBody>
      </p:sp>
      <p:sp>
        <p:nvSpPr>
          <p:cNvPr id="49" name="TextBox 48">
            <a:extLst>
              <a:ext uri="{FF2B5EF4-FFF2-40B4-BE49-F238E27FC236}">
                <a16:creationId xmlns:a16="http://schemas.microsoft.com/office/drawing/2014/main" id="{82F083D4-B897-414B-8AE8-262B77EA2684}"/>
              </a:ext>
            </a:extLst>
          </p:cNvPr>
          <p:cNvSpPr txBox="1"/>
          <p:nvPr/>
        </p:nvSpPr>
        <p:spPr>
          <a:xfrm>
            <a:off x="3810552" y="4409429"/>
            <a:ext cx="1512000" cy="215444"/>
          </a:xfrm>
          <a:prstGeom prst="rect">
            <a:avLst/>
          </a:prstGeom>
          <a:noFill/>
        </p:spPr>
        <p:txBody>
          <a:bodyPr wrap="square" rtlCol="0">
            <a:spAutoFit/>
          </a:bodyPr>
          <a:lstStyle/>
          <a:p>
            <a:pPr algn="ctr" defTabSz="914355">
              <a:defRPr/>
            </a:pPr>
            <a:r>
              <a:rPr lang="de-DE" sz="800">
                <a:solidFill>
                  <a:prstClr val="white"/>
                </a:solidFill>
                <a:latin typeface="Raleway Regular"/>
              </a:rPr>
              <a:t>24/7</a:t>
            </a:r>
          </a:p>
        </p:txBody>
      </p:sp>
      <p:sp>
        <p:nvSpPr>
          <p:cNvPr id="50" name="TextBox 49">
            <a:extLst>
              <a:ext uri="{FF2B5EF4-FFF2-40B4-BE49-F238E27FC236}">
                <a16:creationId xmlns:a16="http://schemas.microsoft.com/office/drawing/2014/main" id="{40E1EE19-E1FE-42E5-A7EB-586EC697F56B}"/>
              </a:ext>
            </a:extLst>
          </p:cNvPr>
          <p:cNvSpPr txBox="1"/>
          <p:nvPr/>
        </p:nvSpPr>
        <p:spPr>
          <a:xfrm>
            <a:off x="3810552" y="4299943"/>
            <a:ext cx="1512000" cy="215444"/>
          </a:xfrm>
          <a:prstGeom prst="rect">
            <a:avLst/>
          </a:prstGeom>
          <a:noFill/>
        </p:spPr>
        <p:txBody>
          <a:bodyPr wrap="square" rtlCol="0">
            <a:spAutoFit/>
          </a:bodyPr>
          <a:lstStyle/>
          <a:p>
            <a:pPr algn="ctr" defTabSz="914355">
              <a:defRPr/>
            </a:pPr>
            <a:r>
              <a:rPr lang="de-DE" sz="800">
                <a:solidFill>
                  <a:prstClr val="white"/>
                </a:solidFill>
                <a:latin typeface="Raleway Regular"/>
              </a:rPr>
              <a:t>Support</a:t>
            </a:r>
          </a:p>
        </p:txBody>
      </p:sp>
      <p:sp>
        <p:nvSpPr>
          <p:cNvPr id="51" name="TextBox 50">
            <a:extLst>
              <a:ext uri="{FF2B5EF4-FFF2-40B4-BE49-F238E27FC236}">
                <a16:creationId xmlns:a16="http://schemas.microsoft.com/office/drawing/2014/main" id="{DECAA006-E392-4094-969B-92BB636B0F91}"/>
              </a:ext>
            </a:extLst>
          </p:cNvPr>
          <p:cNvSpPr txBox="1"/>
          <p:nvPr/>
        </p:nvSpPr>
        <p:spPr>
          <a:xfrm>
            <a:off x="3810553" y="3722091"/>
            <a:ext cx="1528909" cy="307777"/>
          </a:xfrm>
          <a:prstGeom prst="rect">
            <a:avLst/>
          </a:prstGeom>
          <a:noFill/>
        </p:spPr>
        <p:txBody>
          <a:bodyPr wrap="square" rtlCol="0">
            <a:spAutoFit/>
          </a:bodyPr>
          <a:lstStyle/>
          <a:p>
            <a:pPr algn="ctr" defTabSz="914355">
              <a:defRPr/>
            </a:pPr>
            <a:r>
              <a:rPr lang="de-DE" sz="700">
                <a:solidFill>
                  <a:prstClr val="white"/>
                </a:solidFill>
                <a:latin typeface="Raleway Regular"/>
              </a:rPr>
              <a:t>Integrationen wie Microsoft, Google G-Suite, Slack und mehr</a:t>
            </a:r>
          </a:p>
        </p:txBody>
      </p:sp>
      <p:sp>
        <p:nvSpPr>
          <p:cNvPr id="52" name="TextBox 51">
            <a:extLst>
              <a:ext uri="{FF2B5EF4-FFF2-40B4-BE49-F238E27FC236}">
                <a16:creationId xmlns:a16="http://schemas.microsoft.com/office/drawing/2014/main" id="{BFD545B7-8F28-4F0B-885C-9B68E9A85545}"/>
              </a:ext>
            </a:extLst>
          </p:cNvPr>
          <p:cNvSpPr txBox="1"/>
          <p:nvPr/>
        </p:nvSpPr>
        <p:spPr>
          <a:xfrm>
            <a:off x="3798001" y="1973658"/>
            <a:ext cx="1541462" cy="200055"/>
          </a:xfrm>
          <a:prstGeom prst="rect">
            <a:avLst/>
          </a:prstGeom>
          <a:noFill/>
        </p:spPr>
        <p:txBody>
          <a:bodyPr wrap="square" rtlCol="0">
            <a:spAutoFit/>
          </a:bodyPr>
          <a:lstStyle>
            <a:defPPr>
              <a:defRPr lang="en-US"/>
            </a:defPPr>
            <a:lvl1pPr>
              <a:defRPr sz="700">
                <a:solidFill>
                  <a:schemeClr val="bg1"/>
                </a:solidFill>
                <a:latin typeface="Stag Light" panose="02000603060000020004" pitchFamily="50" charset="0"/>
              </a:defRPr>
            </a:lvl1pPr>
          </a:lstStyle>
          <a:p>
            <a:pPr algn="ctr" defTabSz="914355">
              <a:defRPr/>
            </a:pPr>
            <a:r>
              <a:rPr lang="de-DE">
                <a:solidFill>
                  <a:prstClr val="white"/>
                </a:solidFill>
                <a:latin typeface="Raleway Regular"/>
              </a:rPr>
              <a:t>500 Minuten </a:t>
            </a:r>
            <a:r>
              <a:rPr lang="de-DE" err="1">
                <a:solidFill>
                  <a:prstClr val="white"/>
                </a:solidFill>
                <a:latin typeface="Raleway Regular"/>
              </a:rPr>
              <a:t>PuPm</a:t>
            </a:r>
            <a:r>
              <a:rPr lang="de-DE">
                <a:solidFill>
                  <a:prstClr val="white"/>
                </a:solidFill>
                <a:latin typeface="Raleway Regular"/>
              </a:rPr>
              <a:t> inklusive</a:t>
            </a:r>
          </a:p>
        </p:txBody>
      </p:sp>
      <p:sp>
        <p:nvSpPr>
          <p:cNvPr id="53" name="TextBox 52">
            <a:extLst>
              <a:ext uri="{FF2B5EF4-FFF2-40B4-BE49-F238E27FC236}">
                <a16:creationId xmlns:a16="http://schemas.microsoft.com/office/drawing/2014/main" id="{416B9409-0610-4671-BF3F-E30A09652FF7}"/>
              </a:ext>
            </a:extLst>
          </p:cNvPr>
          <p:cNvSpPr txBox="1"/>
          <p:nvPr/>
        </p:nvSpPr>
        <p:spPr>
          <a:xfrm>
            <a:off x="3791257" y="2824373"/>
            <a:ext cx="1541462" cy="200055"/>
          </a:xfrm>
          <a:prstGeom prst="rect">
            <a:avLst/>
          </a:prstGeom>
          <a:noFill/>
        </p:spPr>
        <p:txBody>
          <a:bodyPr wrap="square" rtlCol="0">
            <a:spAutoFit/>
          </a:bodyPr>
          <a:lstStyle/>
          <a:p>
            <a:pPr algn="ctr" defTabSz="914355">
              <a:defRPr/>
            </a:pPr>
            <a:r>
              <a:rPr lang="de-DE" sz="700">
                <a:solidFill>
                  <a:prstClr val="white"/>
                </a:solidFill>
                <a:latin typeface="Raleway Regular"/>
              </a:rPr>
              <a:t>Internet Fax</a:t>
            </a:r>
          </a:p>
        </p:txBody>
      </p:sp>
      <p:sp>
        <p:nvSpPr>
          <p:cNvPr id="54" name="TextBox 53">
            <a:extLst>
              <a:ext uri="{FF2B5EF4-FFF2-40B4-BE49-F238E27FC236}">
                <a16:creationId xmlns:a16="http://schemas.microsoft.com/office/drawing/2014/main" id="{B967E571-A5D8-4DEE-A52D-EB2DE7C330F3}"/>
              </a:ext>
            </a:extLst>
          </p:cNvPr>
          <p:cNvSpPr txBox="1"/>
          <p:nvPr/>
        </p:nvSpPr>
        <p:spPr>
          <a:xfrm>
            <a:off x="3797705" y="2263917"/>
            <a:ext cx="1541462" cy="200055"/>
          </a:xfrm>
          <a:prstGeom prst="rect">
            <a:avLst/>
          </a:prstGeom>
          <a:noFill/>
        </p:spPr>
        <p:txBody>
          <a:bodyPr wrap="square" rtlCol="0">
            <a:spAutoFit/>
          </a:bodyPr>
          <a:lstStyle/>
          <a:p>
            <a:pPr algn="ctr" defTabSz="914355">
              <a:defRPr/>
            </a:pPr>
            <a:r>
              <a:rPr lang="de-DE" sz="700">
                <a:solidFill>
                  <a:prstClr val="white"/>
                </a:solidFill>
                <a:latin typeface="Raleway Regular"/>
              </a:rPr>
              <a:t>Unbegrenzte Audio-Meetings</a:t>
            </a:r>
          </a:p>
        </p:txBody>
      </p:sp>
      <p:sp>
        <p:nvSpPr>
          <p:cNvPr id="55" name="TextBox 54">
            <a:extLst>
              <a:ext uri="{FF2B5EF4-FFF2-40B4-BE49-F238E27FC236}">
                <a16:creationId xmlns:a16="http://schemas.microsoft.com/office/drawing/2014/main" id="{15FE805A-5CD4-4558-BB8F-EBC81A1ADD20}"/>
              </a:ext>
            </a:extLst>
          </p:cNvPr>
          <p:cNvSpPr txBox="1"/>
          <p:nvPr/>
        </p:nvSpPr>
        <p:spPr>
          <a:xfrm>
            <a:off x="3810552" y="3425737"/>
            <a:ext cx="1512000" cy="307777"/>
          </a:xfrm>
          <a:prstGeom prst="rect">
            <a:avLst/>
          </a:prstGeom>
          <a:noFill/>
        </p:spPr>
        <p:txBody>
          <a:bodyPr wrap="square" rtlCol="0">
            <a:spAutoFit/>
          </a:bodyPr>
          <a:lstStyle/>
          <a:p>
            <a:pPr algn="ctr" defTabSz="914355">
              <a:defRPr/>
            </a:pPr>
            <a:r>
              <a:rPr lang="de-DE" sz="700">
                <a:solidFill>
                  <a:prstClr val="white"/>
                </a:solidFill>
                <a:latin typeface="Raleway Regular"/>
              </a:rPr>
              <a:t>Berichte über die Qualität der Dienste</a:t>
            </a:r>
          </a:p>
        </p:txBody>
      </p:sp>
      <p:sp>
        <p:nvSpPr>
          <p:cNvPr id="56" name="TextBox 55">
            <a:extLst>
              <a:ext uri="{FF2B5EF4-FFF2-40B4-BE49-F238E27FC236}">
                <a16:creationId xmlns:a16="http://schemas.microsoft.com/office/drawing/2014/main" id="{ED459D18-1071-4548-8FD8-F00AE08CDEE3}"/>
              </a:ext>
            </a:extLst>
          </p:cNvPr>
          <p:cNvSpPr txBox="1"/>
          <p:nvPr/>
        </p:nvSpPr>
        <p:spPr>
          <a:xfrm>
            <a:off x="3784298" y="3001242"/>
            <a:ext cx="1519488" cy="200055"/>
          </a:xfrm>
          <a:prstGeom prst="rect">
            <a:avLst/>
          </a:prstGeom>
          <a:noFill/>
        </p:spPr>
        <p:txBody>
          <a:bodyPr wrap="square" rtlCol="0">
            <a:spAutoFit/>
          </a:bodyPr>
          <a:lstStyle/>
          <a:p>
            <a:pPr algn="ctr" defTabSz="914355">
              <a:defRPr/>
            </a:pPr>
            <a:r>
              <a:rPr lang="de-DE" sz="700">
                <a:solidFill>
                  <a:prstClr val="white"/>
                </a:solidFill>
                <a:latin typeface="Raleway Regular"/>
              </a:rPr>
              <a:t>Mehrstufige IVR</a:t>
            </a:r>
          </a:p>
        </p:txBody>
      </p:sp>
      <p:sp>
        <p:nvSpPr>
          <p:cNvPr id="57" name="TextBox 56">
            <a:extLst>
              <a:ext uri="{FF2B5EF4-FFF2-40B4-BE49-F238E27FC236}">
                <a16:creationId xmlns:a16="http://schemas.microsoft.com/office/drawing/2014/main" id="{FE272C78-3EAC-42B8-B344-508AE9F8F23B}"/>
              </a:ext>
            </a:extLst>
          </p:cNvPr>
          <p:cNvSpPr txBox="1"/>
          <p:nvPr/>
        </p:nvSpPr>
        <p:spPr>
          <a:xfrm>
            <a:off x="3809712" y="2434111"/>
            <a:ext cx="1517448" cy="415498"/>
          </a:xfrm>
          <a:prstGeom prst="rect">
            <a:avLst/>
          </a:prstGeom>
          <a:noFill/>
        </p:spPr>
        <p:txBody>
          <a:bodyPr wrap="square" rtlCol="0">
            <a:spAutoFit/>
          </a:bodyPr>
          <a:lstStyle/>
          <a:p>
            <a:pPr algn="ctr" defTabSz="914355">
              <a:defRPr/>
            </a:pPr>
            <a:r>
              <a:rPr lang="de-DE" sz="700">
                <a:solidFill>
                  <a:prstClr val="white"/>
                </a:solidFill>
                <a:latin typeface="Raleway Regular"/>
              </a:rPr>
              <a:t>Unbegrenzte Videokonferenzen (bis zu 100 Personen pro Konferenz)</a:t>
            </a:r>
          </a:p>
        </p:txBody>
      </p:sp>
      <p:sp>
        <p:nvSpPr>
          <p:cNvPr id="58" name="TextBox 57">
            <a:extLst>
              <a:ext uri="{FF2B5EF4-FFF2-40B4-BE49-F238E27FC236}">
                <a16:creationId xmlns:a16="http://schemas.microsoft.com/office/drawing/2014/main" id="{8999B335-6B22-49B4-A68E-0A161612DA69}"/>
              </a:ext>
            </a:extLst>
          </p:cNvPr>
          <p:cNvSpPr txBox="1"/>
          <p:nvPr/>
        </p:nvSpPr>
        <p:spPr>
          <a:xfrm>
            <a:off x="3810553" y="3177035"/>
            <a:ext cx="1528910" cy="307777"/>
          </a:xfrm>
          <a:prstGeom prst="rect">
            <a:avLst/>
          </a:prstGeom>
          <a:noFill/>
        </p:spPr>
        <p:txBody>
          <a:bodyPr wrap="square" rtlCol="0">
            <a:spAutoFit/>
          </a:bodyPr>
          <a:lstStyle/>
          <a:p>
            <a:pPr algn="ctr" defTabSz="914355">
              <a:defRPr/>
            </a:pPr>
            <a:r>
              <a:rPr lang="de-DE" sz="700">
                <a:solidFill>
                  <a:prstClr val="white"/>
                </a:solidFill>
                <a:latin typeface="Raleway Regular"/>
              </a:rPr>
              <a:t>Aufzeichnung von Anrufen auf Anfrage</a:t>
            </a:r>
          </a:p>
        </p:txBody>
      </p:sp>
      <p:sp>
        <p:nvSpPr>
          <p:cNvPr id="62" name="Rectangle: Rounded Corners 61">
            <a:extLst>
              <a:ext uri="{FF2B5EF4-FFF2-40B4-BE49-F238E27FC236}">
                <a16:creationId xmlns:a16="http://schemas.microsoft.com/office/drawing/2014/main" id="{2AC31719-4B6A-4516-A7D5-F712D9771AE8}"/>
              </a:ext>
            </a:extLst>
          </p:cNvPr>
          <p:cNvSpPr/>
          <p:nvPr/>
        </p:nvSpPr>
        <p:spPr>
          <a:xfrm>
            <a:off x="7323565" y="1002987"/>
            <a:ext cx="1548000" cy="3601769"/>
          </a:xfrm>
          <a:prstGeom prst="roundRect">
            <a:avLst>
              <a:gd name="adj" fmla="val 3968"/>
            </a:avLst>
          </a:prstGeom>
          <a:gradFill>
            <a:gsLst>
              <a:gs pos="25000">
                <a:srgbClr val="FF5269">
                  <a:alpha val="0"/>
                </a:srgbClr>
              </a:gs>
              <a:gs pos="100000">
                <a:srgbClr val="FF5269"/>
              </a:gs>
            </a:gsLst>
            <a:lin ang="16200000" scaled="0"/>
          </a:gradFill>
          <a:ln w="12700">
            <a:solidFill>
              <a:srgbClr val="CECE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defRPr/>
            </a:pPr>
            <a:endParaRPr lang="de-DE">
              <a:solidFill>
                <a:prstClr val="white"/>
              </a:solidFill>
              <a:latin typeface="Verdana"/>
            </a:endParaRPr>
          </a:p>
        </p:txBody>
      </p:sp>
      <p:sp>
        <p:nvSpPr>
          <p:cNvPr id="63" name="TextBox 62">
            <a:extLst>
              <a:ext uri="{FF2B5EF4-FFF2-40B4-BE49-F238E27FC236}">
                <a16:creationId xmlns:a16="http://schemas.microsoft.com/office/drawing/2014/main" id="{2EF10DD4-8A85-4DF9-90B4-0E6C8846AF83}"/>
              </a:ext>
            </a:extLst>
          </p:cNvPr>
          <p:cNvSpPr txBox="1"/>
          <p:nvPr/>
        </p:nvSpPr>
        <p:spPr>
          <a:xfrm>
            <a:off x="7326452" y="1572427"/>
            <a:ext cx="1548001" cy="307777"/>
          </a:xfrm>
          <a:prstGeom prst="rect">
            <a:avLst/>
          </a:prstGeom>
          <a:noFill/>
        </p:spPr>
        <p:txBody>
          <a:bodyPr wrap="square">
            <a:spAutoFit/>
          </a:bodyPr>
          <a:lstStyle/>
          <a:p>
            <a:pPr algn="ctr" defTabSz="914355">
              <a:defRPr/>
            </a:pPr>
            <a:r>
              <a:rPr lang="de-DE" sz="1400">
                <a:solidFill>
                  <a:prstClr val="white"/>
                </a:solidFill>
                <a:latin typeface="Raleway Medium"/>
              </a:rPr>
              <a:t>ULTIMATE</a:t>
            </a:r>
          </a:p>
        </p:txBody>
      </p:sp>
      <p:sp>
        <p:nvSpPr>
          <p:cNvPr id="64" name="TextBox 63">
            <a:extLst>
              <a:ext uri="{FF2B5EF4-FFF2-40B4-BE49-F238E27FC236}">
                <a16:creationId xmlns:a16="http://schemas.microsoft.com/office/drawing/2014/main" id="{E9F10AE4-564D-4523-9C0F-647DF6FB0F67}"/>
              </a:ext>
            </a:extLst>
          </p:cNvPr>
          <p:cNvSpPr txBox="1"/>
          <p:nvPr/>
        </p:nvSpPr>
        <p:spPr>
          <a:xfrm>
            <a:off x="7326451" y="3265427"/>
            <a:ext cx="1548000" cy="200055"/>
          </a:xfrm>
          <a:prstGeom prst="rect">
            <a:avLst/>
          </a:prstGeom>
          <a:noFill/>
        </p:spPr>
        <p:txBody>
          <a:bodyPr wrap="square" rtlCol="0">
            <a:spAutoFit/>
          </a:bodyPr>
          <a:lstStyle>
            <a:defPPr>
              <a:defRPr lang="en-US"/>
            </a:defPPr>
            <a:lvl1pPr>
              <a:defRPr sz="700">
                <a:solidFill>
                  <a:schemeClr val="bg1"/>
                </a:solidFill>
                <a:latin typeface="Stag Light" panose="02000603060000020004" pitchFamily="50" charset="0"/>
              </a:defRPr>
            </a:lvl1pPr>
          </a:lstStyle>
          <a:p>
            <a:pPr algn="ctr" defTabSz="914355">
              <a:defRPr/>
            </a:pPr>
            <a:r>
              <a:rPr lang="de-DE">
                <a:solidFill>
                  <a:prstClr val="white"/>
                </a:solidFill>
                <a:latin typeface="Raleway Regular"/>
              </a:rPr>
              <a:t>Berichte zum Gerätestatus</a:t>
            </a:r>
          </a:p>
        </p:txBody>
      </p:sp>
      <p:sp>
        <p:nvSpPr>
          <p:cNvPr id="65" name="TextBox 64">
            <a:extLst>
              <a:ext uri="{FF2B5EF4-FFF2-40B4-BE49-F238E27FC236}">
                <a16:creationId xmlns:a16="http://schemas.microsoft.com/office/drawing/2014/main" id="{E7528367-7A9C-4C3C-A9C5-A85C8CC3095A}"/>
              </a:ext>
            </a:extLst>
          </p:cNvPr>
          <p:cNvSpPr txBox="1"/>
          <p:nvPr/>
        </p:nvSpPr>
        <p:spPr>
          <a:xfrm>
            <a:off x="7326451" y="2922864"/>
            <a:ext cx="1548000" cy="307777"/>
          </a:xfrm>
          <a:prstGeom prst="rect">
            <a:avLst/>
          </a:prstGeom>
          <a:noFill/>
        </p:spPr>
        <p:txBody>
          <a:bodyPr wrap="square" rtlCol="0">
            <a:spAutoFit/>
          </a:bodyPr>
          <a:lstStyle>
            <a:defPPr>
              <a:defRPr lang="en-US"/>
            </a:defPPr>
            <a:lvl1pPr>
              <a:defRPr sz="700">
                <a:solidFill>
                  <a:schemeClr val="bg1"/>
                </a:solidFill>
                <a:latin typeface="Stag Light" panose="02000603060000020004" pitchFamily="50" charset="0"/>
              </a:defRPr>
            </a:lvl1pPr>
          </a:lstStyle>
          <a:p>
            <a:pPr algn="ctr" defTabSz="914355">
              <a:defRPr/>
            </a:pPr>
            <a:r>
              <a:rPr lang="de-DE">
                <a:solidFill>
                  <a:prstClr val="white"/>
                </a:solidFill>
                <a:latin typeface="Raleway Regular"/>
              </a:rPr>
              <a:t>Integrationen mit Salesforce, ServiceNow und mehr</a:t>
            </a:r>
          </a:p>
        </p:txBody>
      </p:sp>
      <p:sp>
        <p:nvSpPr>
          <p:cNvPr id="66" name="TextBox 65">
            <a:extLst>
              <a:ext uri="{FF2B5EF4-FFF2-40B4-BE49-F238E27FC236}">
                <a16:creationId xmlns:a16="http://schemas.microsoft.com/office/drawing/2014/main" id="{2CE51065-9CCF-41FF-BF3B-110BEC976BBA}"/>
              </a:ext>
            </a:extLst>
          </p:cNvPr>
          <p:cNvSpPr txBox="1"/>
          <p:nvPr/>
        </p:nvSpPr>
        <p:spPr>
          <a:xfrm>
            <a:off x="7326451" y="3484880"/>
            <a:ext cx="1548000" cy="200055"/>
          </a:xfrm>
          <a:prstGeom prst="rect">
            <a:avLst/>
          </a:prstGeom>
          <a:noFill/>
        </p:spPr>
        <p:txBody>
          <a:bodyPr wrap="square" rtlCol="0">
            <a:spAutoFit/>
          </a:bodyPr>
          <a:lstStyle/>
          <a:p>
            <a:pPr algn="ctr" defTabSz="914355">
              <a:defRPr/>
            </a:pPr>
            <a:r>
              <a:rPr lang="de-DE" sz="700">
                <a:solidFill>
                  <a:prstClr val="white"/>
                </a:solidFill>
                <a:latin typeface="Raleway Regular"/>
              </a:rPr>
              <a:t>Warnungen zum Gerätestatus</a:t>
            </a:r>
          </a:p>
        </p:txBody>
      </p:sp>
      <p:sp>
        <p:nvSpPr>
          <p:cNvPr id="68" name="TextBox 67">
            <a:extLst>
              <a:ext uri="{FF2B5EF4-FFF2-40B4-BE49-F238E27FC236}">
                <a16:creationId xmlns:a16="http://schemas.microsoft.com/office/drawing/2014/main" id="{E3AE1D63-67BC-4300-AEBD-EED8ADF39CAB}"/>
              </a:ext>
            </a:extLst>
          </p:cNvPr>
          <p:cNvSpPr txBox="1"/>
          <p:nvPr/>
        </p:nvSpPr>
        <p:spPr>
          <a:xfrm>
            <a:off x="7326451" y="3704332"/>
            <a:ext cx="1548000" cy="200055"/>
          </a:xfrm>
          <a:prstGeom prst="rect">
            <a:avLst/>
          </a:prstGeom>
          <a:noFill/>
        </p:spPr>
        <p:txBody>
          <a:bodyPr wrap="square" rtlCol="0">
            <a:spAutoFit/>
          </a:bodyPr>
          <a:lstStyle/>
          <a:p>
            <a:pPr algn="ctr" defTabSz="914355">
              <a:defRPr/>
            </a:pPr>
            <a:r>
              <a:rPr lang="de-DE" sz="700">
                <a:solidFill>
                  <a:prstClr val="white"/>
                </a:solidFill>
                <a:latin typeface="Raleway Regular"/>
              </a:rPr>
              <a:t>Unbegrenzter Speicherplatz *</a:t>
            </a:r>
          </a:p>
        </p:txBody>
      </p:sp>
      <p:sp>
        <p:nvSpPr>
          <p:cNvPr id="69" name="TextBox 68">
            <a:extLst>
              <a:ext uri="{FF2B5EF4-FFF2-40B4-BE49-F238E27FC236}">
                <a16:creationId xmlns:a16="http://schemas.microsoft.com/office/drawing/2014/main" id="{9209BC0B-B113-4F69-B6CC-49543476088F}"/>
              </a:ext>
            </a:extLst>
          </p:cNvPr>
          <p:cNvSpPr txBox="1"/>
          <p:nvPr/>
        </p:nvSpPr>
        <p:spPr>
          <a:xfrm>
            <a:off x="7326451" y="1955655"/>
            <a:ext cx="1548000" cy="200055"/>
          </a:xfrm>
          <a:prstGeom prst="rect">
            <a:avLst/>
          </a:prstGeom>
          <a:noFill/>
        </p:spPr>
        <p:txBody>
          <a:bodyPr wrap="square" rtlCol="0">
            <a:spAutoFit/>
          </a:bodyPr>
          <a:lstStyle>
            <a:defPPr>
              <a:defRPr lang="en-US"/>
            </a:defPPr>
            <a:lvl1pPr>
              <a:defRPr sz="700">
                <a:solidFill>
                  <a:schemeClr val="bg1"/>
                </a:solidFill>
                <a:latin typeface="Stag Light" panose="02000603060000020004" pitchFamily="50" charset="0"/>
              </a:defRPr>
            </a:lvl1pPr>
          </a:lstStyle>
          <a:p>
            <a:pPr algn="ctr" defTabSz="914355">
              <a:defRPr/>
            </a:pPr>
            <a:r>
              <a:rPr lang="de-DE">
                <a:solidFill>
                  <a:prstClr val="white"/>
                </a:solidFill>
                <a:latin typeface="Raleway Regular"/>
              </a:rPr>
              <a:t>2000 </a:t>
            </a:r>
            <a:r>
              <a:rPr lang="de-DE" err="1">
                <a:solidFill>
                  <a:prstClr val="white"/>
                </a:solidFill>
                <a:latin typeface="Raleway Regular"/>
              </a:rPr>
              <a:t>PuPm</a:t>
            </a:r>
            <a:r>
              <a:rPr lang="de-DE">
                <a:solidFill>
                  <a:prstClr val="white"/>
                </a:solidFill>
                <a:latin typeface="Raleway Regular"/>
              </a:rPr>
              <a:t> inklusive</a:t>
            </a:r>
          </a:p>
        </p:txBody>
      </p:sp>
      <p:sp>
        <p:nvSpPr>
          <p:cNvPr id="70" name="TextBox 69">
            <a:extLst>
              <a:ext uri="{FF2B5EF4-FFF2-40B4-BE49-F238E27FC236}">
                <a16:creationId xmlns:a16="http://schemas.microsoft.com/office/drawing/2014/main" id="{672D0BD6-B5B6-41FA-9BA2-C58706B37275}"/>
              </a:ext>
            </a:extLst>
          </p:cNvPr>
          <p:cNvSpPr txBox="1"/>
          <p:nvPr/>
        </p:nvSpPr>
        <p:spPr>
          <a:xfrm>
            <a:off x="7326451" y="2252977"/>
            <a:ext cx="1548000" cy="200055"/>
          </a:xfrm>
          <a:prstGeom prst="rect">
            <a:avLst/>
          </a:prstGeom>
          <a:noFill/>
        </p:spPr>
        <p:txBody>
          <a:bodyPr wrap="square" rtlCol="0">
            <a:spAutoFit/>
          </a:bodyPr>
          <a:lstStyle/>
          <a:p>
            <a:pPr algn="ctr" defTabSz="914355">
              <a:defRPr/>
            </a:pPr>
            <a:r>
              <a:rPr lang="de-DE" sz="700">
                <a:solidFill>
                  <a:prstClr val="white"/>
                </a:solidFill>
                <a:latin typeface="Raleway Regular"/>
              </a:rPr>
              <a:t>Unbegrenzte Audio-Meetings</a:t>
            </a:r>
          </a:p>
        </p:txBody>
      </p:sp>
      <p:sp>
        <p:nvSpPr>
          <p:cNvPr id="71" name="TextBox 70">
            <a:extLst>
              <a:ext uri="{FF2B5EF4-FFF2-40B4-BE49-F238E27FC236}">
                <a16:creationId xmlns:a16="http://schemas.microsoft.com/office/drawing/2014/main" id="{1C7D419B-B1FA-47BD-8E4D-F111CC77A767}"/>
              </a:ext>
            </a:extLst>
          </p:cNvPr>
          <p:cNvSpPr txBox="1"/>
          <p:nvPr/>
        </p:nvSpPr>
        <p:spPr>
          <a:xfrm>
            <a:off x="7326451" y="2457190"/>
            <a:ext cx="1548000" cy="415498"/>
          </a:xfrm>
          <a:prstGeom prst="rect">
            <a:avLst/>
          </a:prstGeom>
          <a:noFill/>
        </p:spPr>
        <p:txBody>
          <a:bodyPr wrap="square" rtlCol="0">
            <a:spAutoFit/>
          </a:bodyPr>
          <a:lstStyle/>
          <a:p>
            <a:pPr algn="ctr" defTabSz="914355">
              <a:defRPr/>
            </a:pPr>
            <a:r>
              <a:rPr lang="de-DE" sz="700">
                <a:solidFill>
                  <a:prstClr val="white"/>
                </a:solidFill>
                <a:latin typeface="Raleway Regular"/>
              </a:rPr>
              <a:t>Unbegrenzte Videokonferenzen (bis zu 200 Personen pro Konferenz)</a:t>
            </a:r>
          </a:p>
        </p:txBody>
      </p:sp>
      <p:sp>
        <p:nvSpPr>
          <p:cNvPr id="72" name="TextBox 71">
            <a:extLst>
              <a:ext uri="{FF2B5EF4-FFF2-40B4-BE49-F238E27FC236}">
                <a16:creationId xmlns:a16="http://schemas.microsoft.com/office/drawing/2014/main" id="{5437FCF2-FEAB-4236-B1C9-D9859C6D1850}"/>
              </a:ext>
            </a:extLst>
          </p:cNvPr>
          <p:cNvSpPr txBox="1"/>
          <p:nvPr/>
        </p:nvSpPr>
        <p:spPr>
          <a:xfrm>
            <a:off x="7341565" y="4409429"/>
            <a:ext cx="1512000" cy="215444"/>
          </a:xfrm>
          <a:prstGeom prst="rect">
            <a:avLst/>
          </a:prstGeom>
          <a:noFill/>
        </p:spPr>
        <p:txBody>
          <a:bodyPr wrap="square" rtlCol="0">
            <a:spAutoFit/>
          </a:bodyPr>
          <a:lstStyle/>
          <a:p>
            <a:pPr algn="ctr" defTabSz="914355">
              <a:defRPr/>
            </a:pPr>
            <a:r>
              <a:rPr lang="de-DE" sz="800">
                <a:solidFill>
                  <a:prstClr val="white"/>
                </a:solidFill>
                <a:latin typeface="Raleway Regular"/>
              </a:rPr>
              <a:t>24/7</a:t>
            </a:r>
          </a:p>
        </p:txBody>
      </p:sp>
      <p:sp>
        <p:nvSpPr>
          <p:cNvPr id="73" name="TextBox 72">
            <a:extLst>
              <a:ext uri="{FF2B5EF4-FFF2-40B4-BE49-F238E27FC236}">
                <a16:creationId xmlns:a16="http://schemas.microsoft.com/office/drawing/2014/main" id="{C4041A1A-5699-4D71-A4BF-F3BF7A7A6CCE}"/>
              </a:ext>
            </a:extLst>
          </p:cNvPr>
          <p:cNvSpPr txBox="1"/>
          <p:nvPr/>
        </p:nvSpPr>
        <p:spPr>
          <a:xfrm>
            <a:off x="7329437" y="4299943"/>
            <a:ext cx="1542031" cy="215444"/>
          </a:xfrm>
          <a:prstGeom prst="rect">
            <a:avLst/>
          </a:prstGeom>
          <a:noFill/>
        </p:spPr>
        <p:txBody>
          <a:bodyPr wrap="square" rtlCol="0">
            <a:spAutoFit/>
          </a:bodyPr>
          <a:lstStyle/>
          <a:p>
            <a:pPr algn="ctr" defTabSz="914355">
              <a:defRPr/>
            </a:pPr>
            <a:r>
              <a:rPr lang="de-DE" sz="800">
                <a:solidFill>
                  <a:prstClr val="white"/>
                </a:solidFill>
                <a:latin typeface="Raleway Regular"/>
              </a:rPr>
              <a:t>Support</a:t>
            </a:r>
          </a:p>
        </p:txBody>
      </p:sp>
      <p:sp>
        <p:nvSpPr>
          <p:cNvPr id="78" name="TextBox 77">
            <a:extLst>
              <a:ext uri="{FF2B5EF4-FFF2-40B4-BE49-F238E27FC236}">
                <a16:creationId xmlns:a16="http://schemas.microsoft.com/office/drawing/2014/main" id="{07AD1BAF-76E0-4DDE-BA52-BE593A7DB437}"/>
              </a:ext>
            </a:extLst>
          </p:cNvPr>
          <p:cNvSpPr txBox="1"/>
          <p:nvPr/>
        </p:nvSpPr>
        <p:spPr>
          <a:xfrm>
            <a:off x="281719" y="4299943"/>
            <a:ext cx="1532346" cy="215444"/>
          </a:xfrm>
          <a:prstGeom prst="rect">
            <a:avLst/>
          </a:prstGeom>
          <a:noFill/>
        </p:spPr>
        <p:txBody>
          <a:bodyPr wrap="square" rtlCol="0">
            <a:spAutoFit/>
          </a:bodyPr>
          <a:lstStyle/>
          <a:p>
            <a:pPr algn="ctr" defTabSz="914355">
              <a:defRPr/>
            </a:pPr>
            <a:r>
              <a:rPr lang="de-DE" sz="800">
                <a:solidFill>
                  <a:prstClr val="white"/>
                </a:solidFill>
                <a:latin typeface="Raleway Regular"/>
              </a:rPr>
              <a:t>Support</a:t>
            </a:r>
          </a:p>
        </p:txBody>
      </p:sp>
      <p:pic>
        <p:nvPicPr>
          <p:cNvPr id="75" name="Picture 74" descr="Graphical user interface, text&#10;&#10;Description automatically generated">
            <a:extLst>
              <a:ext uri="{FF2B5EF4-FFF2-40B4-BE49-F238E27FC236}">
                <a16:creationId xmlns:a16="http://schemas.microsoft.com/office/drawing/2014/main" id="{1D6C9209-9C65-41A5-B1D9-99DAAFDAB0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517" y="1156772"/>
            <a:ext cx="990967" cy="265981"/>
          </a:xfrm>
          <a:prstGeom prst="rect">
            <a:avLst/>
          </a:prstGeom>
          <a:noFill/>
        </p:spPr>
      </p:pic>
      <p:pic>
        <p:nvPicPr>
          <p:cNvPr id="76" name="Picture 75" descr="Graphical user interface, text&#10;&#10;Description automatically generated">
            <a:extLst>
              <a:ext uri="{FF2B5EF4-FFF2-40B4-BE49-F238E27FC236}">
                <a16:creationId xmlns:a16="http://schemas.microsoft.com/office/drawing/2014/main" id="{D02E7193-6351-4F77-A414-55D916A3F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2288" y="1144253"/>
            <a:ext cx="990967" cy="265981"/>
          </a:xfrm>
          <a:prstGeom prst="rect">
            <a:avLst/>
          </a:prstGeom>
        </p:spPr>
      </p:pic>
      <p:pic>
        <p:nvPicPr>
          <p:cNvPr id="77" name="Picture 76" descr="Graphical user interface, text&#10;&#10;Description automatically generated">
            <a:extLst>
              <a:ext uri="{FF2B5EF4-FFF2-40B4-BE49-F238E27FC236}">
                <a16:creationId xmlns:a16="http://schemas.microsoft.com/office/drawing/2014/main" id="{5BABF307-1D77-45F7-8C2C-4F34A5BBB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291" y="1143162"/>
            <a:ext cx="990967" cy="265981"/>
          </a:xfrm>
          <a:prstGeom prst="rect">
            <a:avLst/>
          </a:prstGeom>
        </p:spPr>
      </p:pic>
      <p:pic>
        <p:nvPicPr>
          <p:cNvPr id="79" name="Picture 78" descr="Graphical user interface, text&#10;&#10;Description automatically generated">
            <a:extLst>
              <a:ext uri="{FF2B5EF4-FFF2-40B4-BE49-F238E27FC236}">
                <a16:creationId xmlns:a16="http://schemas.microsoft.com/office/drawing/2014/main" id="{355D38AD-06BF-46A0-B266-C63E257EC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975" y="1138449"/>
            <a:ext cx="990967" cy="265981"/>
          </a:xfrm>
          <a:prstGeom prst="rect">
            <a:avLst/>
          </a:prstGeom>
        </p:spPr>
      </p:pic>
      <p:pic>
        <p:nvPicPr>
          <p:cNvPr id="80" name="Picture 79" descr="Graphical user interface, text&#10;&#10;Description automatically generated">
            <a:extLst>
              <a:ext uri="{FF2B5EF4-FFF2-40B4-BE49-F238E27FC236}">
                <a16:creationId xmlns:a16="http://schemas.microsoft.com/office/drawing/2014/main" id="{F0219082-1485-4513-90E7-C2E9D6F899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802" y="1138449"/>
            <a:ext cx="990000" cy="263146"/>
          </a:xfrm>
          <a:prstGeom prst="rect">
            <a:avLst/>
          </a:prstGeom>
        </p:spPr>
      </p:pic>
      <p:sp>
        <p:nvSpPr>
          <p:cNvPr id="74" name="TextBox 73">
            <a:extLst>
              <a:ext uri="{FF2B5EF4-FFF2-40B4-BE49-F238E27FC236}">
                <a16:creationId xmlns:a16="http://schemas.microsoft.com/office/drawing/2014/main" id="{E6A07C35-6577-406F-86DC-1B68E37324B0}"/>
              </a:ext>
            </a:extLst>
          </p:cNvPr>
          <p:cNvSpPr txBox="1"/>
          <p:nvPr/>
        </p:nvSpPr>
        <p:spPr>
          <a:xfrm>
            <a:off x="8834300" y="15757"/>
            <a:ext cx="309700" cy="215444"/>
          </a:xfrm>
          <a:prstGeom prst="rect">
            <a:avLst/>
          </a:prstGeom>
          <a:noFill/>
        </p:spPr>
        <p:txBody>
          <a:bodyPr wrap="none" rtlCol="0">
            <a:spAutoFit/>
          </a:bodyPr>
          <a:lstStyle/>
          <a:p>
            <a:pPr defTabSz="914378">
              <a:defRPr/>
            </a:pPr>
            <a:r>
              <a:rPr lang="en-GB" sz="800">
                <a:solidFill>
                  <a:srgbClr val="0F0F0F"/>
                </a:solidFill>
                <a:latin typeface="Raleway Light"/>
              </a:rPr>
              <a:t>dg</a:t>
            </a:r>
          </a:p>
        </p:txBody>
      </p:sp>
      <p:grpSp>
        <p:nvGrpSpPr>
          <p:cNvPr id="82" name="Group 81">
            <a:extLst>
              <a:ext uri="{FF2B5EF4-FFF2-40B4-BE49-F238E27FC236}">
                <a16:creationId xmlns:a16="http://schemas.microsoft.com/office/drawing/2014/main" id="{52768C8B-A131-3448-8B5D-AD80C91F2187}"/>
              </a:ext>
            </a:extLst>
          </p:cNvPr>
          <p:cNvGrpSpPr/>
          <p:nvPr/>
        </p:nvGrpSpPr>
        <p:grpSpPr>
          <a:xfrm>
            <a:off x="6769737" y="742214"/>
            <a:ext cx="479618" cy="473755"/>
            <a:chOff x="6768707" y="4379615"/>
            <a:chExt cx="479617" cy="473755"/>
          </a:xfrm>
        </p:grpSpPr>
        <p:sp>
          <p:nvSpPr>
            <p:cNvPr id="83" name="Oval 82">
              <a:extLst>
                <a:ext uri="{FF2B5EF4-FFF2-40B4-BE49-F238E27FC236}">
                  <a16:creationId xmlns:a16="http://schemas.microsoft.com/office/drawing/2014/main" id="{8E080AC5-3BBF-044B-90FB-D3B6ABB76199}"/>
                </a:ext>
              </a:extLst>
            </p:cNvPr>
            <p:cNvSpPr>
              <a:spLocks noChangeAspect="1"/>
            </p:cNvSpPr>
            <p:nvPr/>
          </p:nvSpPr>
          <p:spPr>
            <a:xfrm rot="18404455">
              <a:off x="6771637" y="4379615"/>
              <a:ext cx="473755" cy="473755"/>
            </a:xfrm>
            <a:prstGeom prst="ellipse">
              <a:avLst/>
            </a:prstGeom>
            <a:solidFill>
              <a:srgbClr val="D71F85"/>
            </a:solidFill>
            <a:ln w="19050">
              <a:solidFill>
                <a:srgbClr val="D71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defRPr/>
              </a:pPr>
              <a:endParaRPr lang="de-DE" sz="500" b="1">
                <a:solidFill>
                  <a:prstClr val="white"/>
                </a:solidFill>
                <a:latin typeface="Verdana"/>
              </a:endParaRPr>
            </a:p>
          </p:txBody>
        </p:sp>
        <p:sp>
          <p:nvSpPr>
            <p:cNvPr id="84" name="TextBox 83">
              <a:extLst>
                <a:ext uri="{FF2B5EF4-FFF2-40B4-BE49-F238E27FC236}">
                  <a16:creationId xmlns:a16="http://schemas.microsoft.com/office/drawing/2014/main" id="{90508CCA-2EDC-CB46-B18D-74FC54E57174}"/>
                </a:ext>
              </a:extLst>
            </p:cNvPr>
            <p:cNvSpPr txBox="1"/>
            <p:nvPr/>
          </p:nvSpPr>
          <p:spPr>
            <a:xfrm rot="738764">
              <a:off x="6768707" y="4516464"/>
              <a:ext cx="479617" cy="200055"/>
            </a:xfrm>
            <a:prstGeom prst="rect">
              <a:avLst/>
            </a:prstGeom>
            <a:noFill/>
          </p:spPr>
          <p:txBody>
            <a:bodyPr wrap="none" rtlCol="0" anchor="ctr">
              <a:spAutoFit/>
            </a:bodyPr>
            <a:lstStyle/>
            <a:p>
              <a:pPr algn="ctr" defTabSz="914355">
                <a:defRPr/>
              </a:pPr>
              <a:r>
                <a:rPr lang="de-DE" sz="700">
                  <a:solidFill>
                    <a:prstClr val="white"/>
                  </a:solidFill>
                  <a:latin typeface="Raleway Regular"/>
                </a:rPr>
                <a:t>Beliebt</a:t>
              </a:r>
              <a:endParaRPr lang="de-DE" sz="2000">
                <a:solidFill>
                  <a:prstClr val="white"/>
                </a:solidFill>
                <a:latin typeface="Raleway Regular"/>
              </a:endParaRPr>
            </a:p>
          </p:txBody>
        </p:sp>
      </p:grpSp>
      <p:sp>
        <p:nvSpPr>
          <p:cNvPr id="85" name="TextBox 84">
            <a:extLst>
              <a:ext uri="{FF2B5EF4-FFF2-40B4-BE49-F238E27FC236}">
                <a16:creationId xmlns:a16="http://schemas.microsoft.com/office/drawing/2014/main" id="{C5EA3EF5-D027-4894-9D7D-908B31D2D08C}"/>
              </a:ext>
            </a:extLst>
          </p:cNvPr>
          <p:cNvSpPr txBox="1"/>
          <p:nvPr/>
        </p:nvSpPr>
        <p:spPr>
          <a:xfrm>
            <a:off x="5551180" y="1779662"/>
            <a:ext cx="1548000" cy="215444"/>
          </a:xfrm>
          <a:prstGeom prst="rect">
            <a:avLst/>
          </a:prstGeom>
          <a:noFill/>
        </p:spPr>
        <p:txBody>
          <a:bodyPr wrap="square" rtlCol="0">
            <a:spAutoFit/>
          </a:bodyPr>
          <a:lstStyle>
            <a:defPPr>
              <a:defRPr lang="en-US"/>
            </a:defPPr>
            <a:lvl1pPr>
              <a:defRPr sz="700">
                <a:solidFill>
                  <a:schemeClr val="bg1"/>
                </a:solidFill>
                <a:latin typeface="Stag Light" panose="02000603060000020004" pitchFamily="50" charset="0"/>
              </a:defRPr>
            </a:lvl1pPr>
          </a:lstStyle>
          <a:p>
            <a:pPr algn="ctr" defTabSz="914355"/>
            <a:r>
              <a:rPr lang="de-DE" sz="800" b="1">
                <a:solidFill>
                  <a:prstClr val="white"/>
                </a:solidFill>
                <a:latin typeface="Raleway" pitchFamily="2" charset="0"/>
              </a:rPr>
              <a:t>Alles in Standard plus</a:t>
            </a:r>
          </a:p>
        </p:txBody>
      </p:sp>
      <p:sp>
        <p:nvSpPr>
          <p:cNvPr id="86" name="TextBox 85">
            <a:extLst>
              <a:ext uri="{FF2B5EF4-FFF2-40B4-BE49-F238E27FC236}">
                <a16:creationId xmlns:a16="http://schemas.microsoft.com/office/drawing/2014/main" id="{C1547E56-3F8B-4DC2-AC6F-BC6BE7937204}"/>
              </a:ext>
            </a:extLst>
          </p:cNvPr>
          <p:cNvSpPr txBox="1"/>
          <p:nvPr/>
        </p:nvSpPr>
        <p:spPr>
          <a:xfrm>
            <a:off x="7316373" y="1779662"/>
            <a:ext cx="1548000" cy="215444"/>
          </a:xfrm>
          <a:prstGeom prst="rect">
            <a:avLst/>
          </a:prstGeom>
          <a:noFill/>
        </p:spPr>
        <p:txBody>
          <a:bodyPr wrap="square" rtlCol="0">
            <a:spAutoFit/>
          </a:bodyPr>
          <a:lstStyle>
            <a:defPPr>
              <a:defRPr lang="en-US"/>
            </a:defPPr>
            <a:lvl1pPr>
              <a:defRPr sz="700">
                <a:solidFill>
                  <a:schemeClr val="bg1"/>
                </a:solidFill>
                <a:latin typeface="Stag Light" panose="02000603060000020004" pitchFamily="50" charset="0"/>
              </a:defRPr>
            </a:lvl1pPr>
          </a:lstStyle>
          <a:p>
            <a:pPr algn="ctr" defTabSz="914355"/>
            <a:r>
              <a:rPr lang="de-DE" sz="800" b="1">
                <a:solidFill>
                  <a:prstClr val="white"/>
                </a:solidFill>
                <a:latin typeface="Raleway" pitchFamily="2" charset="0"/>
              </a:rPr>
              <a:t>Alles in Premium plus</a:t>
            </a:r>
          </a:p>
        </p:txBody>
      </p:sp>
      <p:sp>
        <p:nvSpPr>
          <p:cNvPr id="87" name="TextBox 105">
            <a:extLst>
              <a:ext uri="{FF2B5EF4-FFF2-40B4-BE49-F238E27FC236}">
                <a16:creationId xmlns:a16="http://schemas.microsoft.com/office/drawing/2014/main" id="{52413253-A8CD-4AB3-8243-A4A467F8B79B}"/>
              </a:ext>
            </a:extLst>
          </p:cNvPr>
          <p:cNvSpPr txBox="1"/>
          <p:nvPr/>
        </p:nvSpPr>
        <p:spPr>
          <a:xfrm>
            <a:off x="3797676" y="1779662"/>
            <a:ext cx="1546206" cy="215444"/>
          </a:xfrm>
          <a:prstGeom prst="rect">
            <a:avLst/>
          </a:prstGeom>
          <a:noFill/>
        </p:spPr>
        <p:txBody>
          <a:bodyPr wrap="square" rtlCol="0">
            <a:spAutoFit/>
          </a:bodyPr>
          <a:lstStyle>
            <a:defPPr>
              <a:defRPr lang="en-US"/>
            </a:defPPr>
            <a:lvl1pPr>
              <a:defRPr sz="700">
                <a:solidFill>
                  <a:schemeClr val="bg1"/>
                </a:solidFill>
                <a:latin typeface="Stag Light" panose="02000603060000020004" pitchFamily="50" charset="0"/>
              </a:defRPr>
            </a:lvl1pPr>
          </a:lstStyle>
          <a:p>
            <a:pPr algn="ctr" defTabSz="914355"/>
            <a:r>
              <a:rPr lang="de-DE" sz="800" b="1">
                <a:solidFill>
                  <a:prstClr val="white"/>
                </a:solidFill>
                <a:latin typeface="Raleway" pitchFamily="2" charset="0"/>
              </a:rPr>
              <a:t>Alles in Essential plus</a:t>
            </a:r>
          </a:p>
        </p:txBody>
      </p:sp>
      <p:sp>
        <p:nvSpPr>
          <p:cNvPr id="81" name="TextBox 44">
            <a:extLst>
              <a:ext uri="{FF2B5EF4-FFF2-40B4-BE49-F238E27FC236}">
                <a16:creationId xmlns:a16="http://schemas.microsoft.com/office/drawing/2014/main" id="{35B1D5F7-AC4C-476B-8E62-F3BA98FF2AD3}"/>
              </a:ext>
            </a:extLst>
          </p:cNvPr>
          <p:cNvSpPr txBox="1"/>
          <p:nvPr/>
        </p:nvSpPr>
        <p:spPr>
          <a:xfrm>
            <a:off x="3784298" y="4089324"/>
            <a:ext cx="1512000" cy="200055"/>
          </a:xfrm>
          <a:prstGeom prst="rect">
            <a:avLst/>
          </a:prstGeom>
          <a:noFill/>
        </p:spPr>
        <p:txBody>
          <a:bodyPr wrap="square" rtlCol="0">
            <a:spAutoFit/>
          </a:bodyPr>
          <a:lstStyle/>
          <a:p>
            <a:pPr algn="ctr" defTabSz="914355">
              <a:defRPr/>
            </a:pPr>
            <a:r>
              <a:rPr lang="de-DE" sz="700">
                <a:solidFill>
                  <a:prstClr val="white"/>
                </a:solidFill>
                <a:latin typeface="Raleway Regular"/>
              </a:rPr>
              <a:t>Virtuelle Hintergründe</a:t>
            </a:r>
          </a:p>
        </p:txBody>
      </p:sp>
    </p:spTree>
    <p:extLst>
      <p:ext uri="{BB962C8B-B14F-4D97-AF65-F5344CB8AC3E}">
        <p14:creationId xmlns:p14="http://schemas.microsoft.com/office/powerpoint/2010/main" val="1615088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564334-04AC-472A-BDC9-EA51AEB1186E}"/>
              </a:ext>
            </a:extLst>
          </p:cNvPr>
          <p:cNvSpPr>
            <a:spLocks noGrp="1"/>
          </p:cNvSpPr>
          <p:nvPr>
            <p:ph type="sldNum" sz="quarter" idx="4"/>
          </p:nvPr>
        </p:nvSpPr>
        <p:spPr/>
        <p:txBody>
          <a:bodyPr/>
          <a:lstStyle/>
          <a:p>
            <a:pPr defTabSz="914378"/>
            <a:fld id="{DAF489CC-3B7A-4DA5-A8C0-4984788D0EC5}" type="slidenum">
              <a:rPr lang="nl-NL">
                <a:solidFill>
                  <a:prstClr val="black"/>
                </a:solidFill>
              </a:rPr>
              <a:pPr defTabSz="914378"/>
              <a:t>29</a:t>
            </a:fld>
            <a:endParaRPr lang="nl-NL">
              <a:solidFill>
                <a:prstClr val="black"/>
              </a:solidFill>
            </a:endParaRPr>
          </a:p>
        </p:txBody>
      </p:sp>
      <p:sp>
        <p:nvSpPr>
          <p:cNvPr id="4" name="Title 3">
            <a:extLst>
              <a:ext uri="{FF2B5EF4-FFF2-40B4-BE49-F238E27FC236}">
                <a16:creationId xmlns:a16="http://schemas.microsoft.com/office/drawing/2014/main" id="{A16CD8B3-F611-40BD-AD7F-95FF3CB470E0}"/>
              </a:ext>
            </a:extLst>
          </p:cNvPr>
          <p:cNvSpPr>
            <a:spLocks noGrp="1"/>
          </p:cNvSpPr>
          <p:nvPr>
            <p:ph type="title"/>
          </p:nvPr>
        </p:nvSpPr>
        <p:spPr/>
        <p:txBody>
          <a:bodyPr/>
          <a:lstStyle/>
          <a:p>
            <a:r>
              <a:rPr lang="en-GB"/>
              <a:t>Unify Video</a:t>
            </a:r>
            <a:br>
              <a:rPr lang="en-GB"/>
            </a:br>
            <a:r>
              <a:rPr lang="en-GB" sz="1600" b="0">
                <a:solidFill>
                  <a:srgbClr val="0596FF"/>
                </a:solidFill>
              </a:rPr>
              <a:t>EURO </a:t>
            </a:r>
            <a:r>
              <a:rPr lang="en-GB" sz="1600" b="0" err="1">
                <a:solidFill>
                  <a:srgbClr val="0596FF"/>
                </a:solidFill>
              </a:rPr>
              <a:t>Packete</a:t>
            </a:r>
            <a:r>
              <a:rPr lang="en-GB" sz="1600" b="0">
                <a:solidFill>
                  <a:srgbClr val="0596FF"/>
                </a:solidFill>
              </a:rPr>
              <a:t> und </a:t>
            </a:r>
            <a:r>
              <a:rPr lang="en-GB" sz="1600" b="0" err="1">
                <a:solidFill>
                  <a:srgbClr val="0596FF"/>
                </a:solidFill>
              </a:rPr>
              <a:t>Kosten</a:t>
            </a:r>
            <a:endParaRPr lang="en-GB" sz="1800" b="0">
              <a:solidFill>
                <a:srgbClr val="0596FF"/>
              </a:solidFill>
            </a:endParaRPr>
          </a:p>
        </p:txBody>
      </p:sp>
      <p:sp>
        <p:nvSpPr>
          <p:cNvPr id="2" name="Rectangle: Rounded Corners 1">
            <a:extLst>
              <a:ext uri="{FF2B5EF4-FFF2-40B4-BE49-F238E27FC236}">
                <a16:creationId xmlns:a16="http://schemas.microsoft.com/office/drawing/2014/main" id="{5218E5D0-E59E-4D06-95CF-2856D6198BEA}"/>
              </a:ext>
            </a:extLst>
          </p:cNvPr>
          <p:cNvSpPr/>
          <p:nvPr/>
        </p:nvSpPr>
        <p:spPr>
          <a:xfrm>
            <a:off x="374294" y="1110979"/>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Maximale Teilnehmerzahl</a:t>
            </a:r>
          </a:p>
        </p:txBody>
      </p:sp>
      <p:sp>
        <p:nvSpPr>
          <p:cNvPr id="43" name="Rectangle: Rounded Corners 42">
            <a:extLst>
              <a:ext uri="{FF2B5EF4-FFF2-40B4-BE49-F238E27FC236}">
                <a16:creationId xmlns:a16="http://schemas.microsoft.com/office/drawing/2014/main" id="{93609AB3-4E74-4AD4-8404-8C3BA0B27E76}"/>
              </a:ext>
            </a:extLst>
          </p:cNvPr>
          <p:cNvSpPr/>
          <p:nvPr/>
        </p:nvSpPr>
        <p:spPr>
          <a:xfrm>
            <a:off x="2925611" y="1108891"/>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800">
                <a:solidFill>
                  <a:schemeClr val="tx1"/>
                </a:solidFill>
              </a:rPr>
              <a:t>200</a:t>
            </a:r>
          </a:p>
        </p:txBody>
      </p:sp>
      <p:sp>
        <p:nvSpPr>
          <p:cNvPr id="35" name="Rectangle: Rounded Corners 34">
            <a:extLst>
              <a:ext uri="{FF2B5EF4-FFF2-40B4-BE49-F238E27FC236}">
                <a16:creationId xmlns:a16="http://schemas.microsoft.com/office/drawing/2014/main" id="{BB04BF10-A198-4E0F-98CE-35F8753785D8}"/>
              </a:ext>
            </a:extLst>
          </p:cNvPr>
          <p:cNvSpPr/>
          <p:nvPr/>
        </p:nvSpPr>
        <p:spPr>
          <a:xfrm>
            <a:off x="374294" y="1955486"/>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1:1 meetings</a:t>
            </a:r>
          </a:p>
        </p:txBody>
      </p:sp>
      <p:sp>
        <p:nvSpPr>
          <p:cNvPr id="45" name="Rectangle: Rounded Corners 44">
            <a:extLst>
              <a:ext uri="{FF2B5EF4-FFF2-40B4-BE49-F238E27FC236}">
                <a16:creationId xmlns:a16="http://schemas.microsoft.com/office/drawing/2014/main" id="{E858643B-F422-4E36-BD00-432AE0A77AB6}"/>
              </a:ext>
            </a:extLst>
          </p:cNvPr>
          <p:cNvSpPr/>
          <p:nvPr/>
        </p:nvSpPr>
        <p:spPr>
          <a:xfrm>
            <a:off x="2925611" y="1955486"/>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800">
                <a:solidFill>
                  <a:schemeClr val="tx1"/>
                </a:solidFill>
              </a:rPr>
              <a:t>Unbegrentzt</a:t>
            </a:r>
          </a:p>
        </p:txBody>
      </p:sp>
      <p:sp>
        <p:nvSpPr>
          <p:cNvPr id="37" name="Rectangle: Rounded Corners 36">
            <a:extLst>
              <a:ext uri="{FF2B5EF4-FFF2-40B4-BE49-F238E27FC236}">
                <a16:creationId xmlns:a16="http://schemas.microsoft.com/office/drawing/2014/main" id="{2A52B32C-CB63-404D-8721-88A73B452FB2}"/>
              </a:ext>
            </a:extLst>
          </p:cNvPr>
          <p:cNvSpPr/>
          <p:nvPr/>
        </p:nvSpPr>
        <p:spPr>
          <a:xfrm>
            <a:off x="374294" y="2237611"/>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Dauer der Sitzung  für 1:1 Meetings</a:t>
            </a:r>
          </a:p>
        </p:txBody>
      </p:sp>
      <p:sp>
        <p:nvSpPr>
          <p:cNvPr id="59" name="Rectangle: Rounded Corners 58">
            <a:extLst>
              <a:ext uri="{FF2B5EF4-FFF2-40B4-BE49-F238E27FC236}">
                <a16:creationId xmlns:a16="http://schemas.microsoft.com/office/drawing/2014/main" id="{C970AE98-6E04-4787-AEED-1EB61C6719A6}"/>
              </a:ext>
            </a:extLst>
          </p:cNvPr>
          <p:cNvSpPr/>
          <p:nvPr/>
        </p:nvSpPr>
        <p:spPr>
          <a:xfrm>
            <a:off x="2925611" y="2239196"/>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800">
                <a:solidFill>
                  <a:schemeClr val="tx1"/>
                </a:solidFill>
              </a:rPr>
              <a:t>24 Stunden</a:t>
            </a:r>
          </a:p>
        </p:txBody>
      </p:sp>
      <p:sp>
        <p:nvSpPr>
          <p:cNvPr id="6" name="TextBox 5">
            <a:extLst>
              <a:ext uri="{FF2B5EF4-FFF2-40B4-BE49-F238E27FC236}">
                <a16:creationId xmlns:a16="http://schemas.microsoft.com/office/drawing/2014/main" id="{BEFAC05E-448D-4122-9384-D56A8DB7D00D}"/>
              </a:ext>
            </a:extLst>
          </p:cNvPr>
          <p:cNvSpPr txBox="1"/>
          <p:nvPr/>
        </p:nvSpPr>
        <p:spPr>
          <a:xfrm>
            <a:off x="370573" y="4689230"/>
            <a:ext cx="5712985" cy="215444"/>
          </a:xfrm>
          <a:prstGeom prst="rect">
            <a:avLst/>
          </a:prstGeom>
          <a:noFill/>
        </p:spPr>
        <p:txBody>
          <a:bodyPr wrap="square" rtlCol="0" anchor="t">
            <a:spAutoFit/>
          </a:bodyPr>
          <a:lstStyle/>
          <a:p>
            <a:pPr defTabSz="914378"/>
            <a:r>
              <a:rPr lang="en-GB" sz="800"/>
              <a:t>NB </a:t>
            </a:r>
            <a:r>
              <a:rPr lang="de-DE" sz="800"/>
              <a:t>- Jedes Angebot mit mehr als 500 Plätzen ist für den Support-Prozess für Unternehmenspreise geeignet.</a:t>
            </a:r>
            <a:endParaRPr lang="en-GB" sz="800"/>
          </a:p>
        </p:txBody>
      </p:sp>
      <p:sp>
        <p:nvSpPr>
          <p:cNvPr id="79" name="Rectangle: Rounded Corners 78">
            <a:extLst>
              <a:ext uri="{FF2B5EF4-FFF2-40B4-BE49-F238E27FC236}">
                <a16:creationId xmlns:a16="http://schemas.microsoft.com/office/drawing/2014/main" id="{BA15AFC2-30B1-4E05-8AA6-D8848DD65996}"/>
              </a:ext>
            </a:extLst>
          </p:cNvPr>
          <p:cNvSpPr/>
          <p:nvPr/>
        </p:nvSpPr>
        <p:spPr>
          <a:xfrm>
            <a:off x="2925611" y="2528086"/>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800">
                <a:solidFill>
                  <a:schemeClr val="tx1"/>
                </a:solidFill>
              </a:rPr>
              <a:t>16</a:t>
            </a:r>
          </a:p>
        </p:txBody>
      </p:sp>
      <p:sp>
        <p:nvSpPr>
          <p:cNvPr id="16" name="Rectangle: Rounded Corners 15">
            <a:extLst>
              <a:ext uri="{FF2B5EF4-FFF2-40B4-BE49-F238E27FC236}">
                <a16:creationId xmlns:a16="http://schemas.microsoft.com/office/drawing/2014/main" id="{107E6655-1CD2-410F-A342-498107FF5C73}"/>
              </a:ext>
            </a:extLst>
          </p:cNvPr>
          <p:cNvSpPr/>
          <p:nvPr/>
        </p:nvSpPr>
        <p:spPr>
          <a:xfrm>
            <a:off x="374294" y="2528086"/>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Maximale gleichzeitige Galerieansicht </a:t>
            </a:r>
          </a:p>
        </p:txBody>
      </p:sp>
      <p:sp>
        <p:nvSpPr>
          <p:cNvPr id="129" name="Rectangle: Rounded Corners 128">
            <a:extLst>
              <a:ext uri="{FF2B5EF4-FFF2-40B4-BE49-F238E27FC236}">
                <a16:creationId xmlns:a16="http://schemas.microsoft.com/office/drawing/2014/main" id="{5200F9B4-AEEF-4754-97B7-9456BF957DC8}"/>
              </a:ext>
            </a:extLst>
          </p:cNvPr>
          <p:cNvSpPr/>
          <p:nvPr/>
        </p:nvSpPr>
        <p:spPr>
          <a:xfrm>
            <a:off x="374294" y="1679205"/>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Cloud-Aufzeichnung und -Speicherung</a:t>
            </a:r>
          </a:p>
        </p:txBody>
      </p:sp>
      <p:sp>
        <p:nvSpPr>
          <p:cNvPr id="19" name="Rectangle: Rounded Corners 18">
            <a:extLst>
              <a:ext uri="{FF2B5EF4-FFF2-40B4-BE49-F238E27FC236}">
                <a16:creationId xmlns:a16="http://schemas.microsoft.com/office/drawing/2014/main" id="{E0F57CB0-672A-4BDE-BB0C-876A21B29F63}"/>
              </a:ext>
            </a:extLst>
          </p:cNvPr>
          <p:cNvSpPr/>
          <p:nvPr/>
        </p:nvSpPr>
        <p:spPr>
          <a:xfrm>
            <a:off x="2925611" y="1677029"/>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800">
                <a:solidFill>
                  <a:schemeClr val="tx1"/>
                </a:solidFill>
              </a:rPr>
              <a:t>100 Stunden / 1 year</a:t>
            </a:r>
          </a:p>
        </p:txBody>
      </p:sp>
      <p:sp>
        <p:nvSpPr>
          <p:cNvPr id="20" name="Rectangle: Rounded Corners 19">
            <a:extLst>
              <a:ext uri="{FF2B5EF4-FFF2-40B4-BE49-F238E27FC236}">
                <a16:creationId xmlns:a16="http://schemas.microsoft.com/office/drawing/2014/main" id="{D2F9458B-4313-44C1-B6BD-380AF1180757}"/>
              </a:ext>
            </a:extLst>
          </p:cNvPr>
          <p:cNvSpPr/>
          <p:nvPr/>
        </p:nvSpPr>
        <p:spPr>
          <a:xfrm>
            <a:off x="374294" y="1387183"/>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Dauer der Sitzung &gt;2</a:t>
            </a:r>
          </a:p>
        </p:txBody>
      </p:sp>
      <p:sp>
        <p:nvSpPr>
          <p:cNvPr id="21" name="Rectangle: Rounded Corners 20">
            <a:extLst>
              <a:ext uri="{FF2B5EF4-FFF2-40B4-BE49-F238E27FC236}">
                <a16:creationId xmlns:a16="http://schemas.microsoft.com/office/drawing/2014/main" id="{97861D07-8B15-4431-9910-5A077432BAC6}"/>
              </a:ext>
            </a:extLst>
          </p:cNvPr>
          <p:cNvSpPr/>
          <p:nvPr/>
        </p:nvSpPr>
        <p:spPr>
          <a:xfrm>
            <a:off x="2925611" y="1387183"/>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800">
                <a:solidFill>
                  <a:schemeClr val="tx1"/>
                </a:solidFill>
              </a:rPr>
              <a:t>24 Stunden</a:t>
            </a:r>
          </a:p>
        </p:txBody>
      </p:sp>
      <p:sp>
        <p:nvSpPr>
          <p:cNvPr id="25" name="Rectangle: Rounded Corners 24">
            <a:extLst>
              <a:ext uri="{FF2B5EF4-FFF2-40B4-BE49-F238E27FC236}">
                <a16:creationId xmlns:a16="http://schemas.microsoft.com/office/drawing/2014/main" id="{8870AB79-A9A5-4415-97D8-311CD89ADF17}"/>
              </a:ext>
            </a:extLst>
          </p:cNvPr>
          <p:cNvSpPr/>
          <p:nvPr/>
        </p:nvSpPr>
        <p:spPr>
          <a:xfrm>
            <a:off x="2925611" y="2805909"/>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800">
                <a:solidFill>
                  <a:schemeClr val="tx1"/>
                </a:solidFill>
              </a:rPr>
              <a:t>150 </a:t>
            </a:r>
            <a:r>
              <a:rPr lang="de-DE" sz="800" err="1">
                <a:solidFill>
                  <a:schemeClr val="tx1"/>
                </a:solidFill>
              </a:rPr>
              <a:t>PuPm</a:t>
            </a:r>
            <a:r>
              <a:rPr lang="de-DE" sz="800">
                <a:solidFill>
                  <a:schemeClr val="tx1"/>
                </a:solidFill>
              </a:rPr>
              <a:t> (gebündelt)</a:t>
            </a:r>
          </a:p>
        </p:txBody>
      </p:sp>
      <p:sp>
        <p:nvSpPr>
          <p:cNvPr id="34" name="Rectangle: Rounded Corners 33">
            <a:extLst>
              <a:ext uri="{FF2B5EF4-FFF2-40B4-BE49-F238E27FC236}">
                <a16:creationId xmlns:a16="http://schemas.microsoft.com/office/drawing/2014/main" id="{863CA4EF-9188-472B-BD04-2FCBE3597BBB}"/>
              </a:ext>
            </a:extLst>
          </p:cNvPr>
          <p:cNvSpPr/>
          <p:nvPr/>
        </p:nvSpPr>
        <p:spPr>
          <a:xfrm>
            <a:off x="374294" y="2805909"/>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78"/>
            <a:r>
              <a:rPr lang="de-DE" sz="800">
                <a:solidFill>
                  <a:schemeClr val="tx1">
                    <a:lumMod val="75000"/>
                    <a:lumOff val="25000"/>
                  </a:schemeClr>
                </a:solidFill>
              </a:rPr>
              <a:t>Inklusivminuten (für CallMe)</a:t>
            </a:r>
          </a:p>
        </p:txBody>
      </p:sp>
      <p:sp>
        <p:nvSpPr>
          <p:cNvPr id="30" name="Rectangle: Rounded Corners 29">
            <a:extLst>
              <a:ext uri="{FF2B5EF4-FFF2-40B4-BE49-F238E27FC236}">
                <a16:creationId xmlns:a16="http://schemas.microsoft.com/office/drawing/2014/main" id="{480F5C7D-A4FC-4121-B14C-A8125BF4FFF3}"/>
              </a:ext>
            </a:extLst>
          </p:cNvPr>
          <p:cNvSpPr/>
          <p:nvPr/>
        </p:nvSpPr>
        <p:spPr>
          <a:xfrm>
            <a:off x="374294" y="3085440"/>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Nachrichtenübermittlung und Dateifreigabe</a:t>
            </a:r>
          </a:p>
        </p:txBody>
      </p:sp>
      <p:sp>
        <p:nvSpPr>
          <p:cNvPr id="56" name="Rectangle: Rounded Corners 55">
            <a:extLst>
              <a:ext uri="{FF2B5EF4-FFF2-40B4-BE49-F238E27FC236}">
                <a16:creationId xmlns:a16="http://schemas.microsoft.com/office/drawing/2014/main" id="{A6FD08AB-739C-47A8-A0AD-AB9E6349C57D}"/>
              </a:ext>
            </a:extLst>
          </p:cNvPr>
          <p:cNvSpPr/>
          <p:nvPr/>
        </p:nvSpPr>
        <p:spPr>
          <a:xfrm>
            <a:off x="2925611" y="3085440"/>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1400" b="1">
                <a:solidFill>
                  <a:schemeClr val="tx1"/>
                </a:solidFill>
                <a:latin typeface="Wingdings 2" panose="05020102010507070707" pitchFamily="18" charset="2"/>
              </a:rPr>
              <a:t>P</a:t>
            </a:r>
          </a:p>
        </p:txBody>
      </p:sp>
      <p:sp>
        <p:nvSpPr>
          <p:cNvPr id="44" name="Rectangle: Rounded Corners 43">
            <a:extLst>
              <a:ext uri="{FF2B5EF4-FFF2-40B4-BE49-F238E27FC236}">
                <a16:creationId xmlns:a16="http://schemas.microsoft.com/office/drawing/2014/main" id="{D924088A-9266-4DD4-B704-8C0CD3F1DA76}"/>
              </a:ext>
            </a:extLst>
          </p:cNvPr>
          <p:cNvSpPr/>
          <p:nvPr/>
        </p:nvSpPr>
        <p:spPr>
          <a:xfrm>
            <a:off x="382935" y="3371313"/>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Business-App-Integrationen</a:t>
            </a:r>
          </a:p>
        </p:txBody>
      </p:sp>
      <p:sp>
        <p:nvSpPr>
          <p:cNvPr id="68" name="Rectangle: Rounded Corners 67">
            <a:extLst>
              <a:ext uri="{FF2B5EF4-FFF2-40B4-BE49-F238E27FC236}">
                <a16:creationId xmlns:a16="http://schemas.microsoft.com/office/drawing/2014/main" id="{57108AC1-2CE9-436F-B121-CFDDCB11C860}"/>
              </a:ext>
            </a:extLst>
          </p:cNvPr>
          <p:cNvSpPr/>
          <p:nvPr/>
        </p:nvSpPr>
        <p:spPr>
          <a:xfrm>
            <a:off x="2925611" y="3371313"/>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1400" b="1">
                <a:solidFill>
                  <a:schemeClr val="tx1"/>
                </a:solidFill>
                <a:latin typeface="Wingdings 2" panose="05020102010507070707" pitchFamily="18" charset="2"/>
              </a:rPr>
              <a:t>P</a:t>
            </a:r>
          </a:p>
        </p:txBody>
      </p:sp>
      <p:sp>
        <p:nvSpPr>
          <p:cNvPr id="29" name="Rectangle: Rounded Corners 28">
            <a:extLst>
              <a:ext uri="{FF2B5EF4-FFF2-40B4-BE49-F238E27FC236}">
                <a16:creationId xmlns:a16="http://schemas.microsoft.com/office/drawing/2014/main" id="{3927E720-FDA7-4C7D-9A4F-DB11553D1134}"/>
              </a:ext>
            </a:extLst>
          </p:cNvPr>
          <p:cNvSpPr/>
          <p:nvPr/>
        </p:nvSpPr>
        <p:spPr>
          <a:xfrm>
            <a:off x="370574" y="3656049"/>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Kalender-Integrationen</a:t>
            </a:r>
          </a:p>
        </p:txBody>
      </p:sp>
      <p:sp>
        <p:nvSpPr>
          <p:cNvPr id="7" name="Rectangle: Rounded Corners 6">
            <a:extLst>
              <a:ext uri="{FF2B5EF4-FFF2-40B4-BE49-F238E27FC236}">
                <a16:creationId xmlns:a16="http://schemas.microsoft.com/office/drawing/2014/main" id="{F910BA27-05D4-4D54-940E-53352976EF60}"/>
              </a:ext>
            </a:extLst>
          </p:cNvPr>
          <p:cNvSpPr/>
          <p:nvPr/>
        </p:nvSpPr>
        <p:spPr>
          <a:xfrm>
            <a:off x="2925611" y="3652624"/>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1400" b="1">
                <a:solidFill>
                  <a:schemeClr val="tx1"/>
                </a:solidFill>
                <a:latin typeface="Wingdings 2" panose="05020102010507070707" pitchFamily="18" charset="2"/>
              </a:rPr>
              <a:t>P</a:t>
            </a:r>
          </a:p>
        </p:txBody>
      </p:sp>
      <p:sp>
        <p:nvSpPr>
          <p:cNvPr id="28" name="Rectangle: Rounded Corners 27">
            <a:extLst>
              <a:ext uri="{FF2B5EF4-FFF2-40B4-BE49-F238E27FC236}">
                <a16:creationId xmlns:a16="http://schemas.microsoft.com/office/drawing/2014/main" id="{7A321046-ACC6-4188-A63B-66BBA3CB4768}"/>
              </a:ext>
            </a:extLst>
          </p:cNvPr>
          <p:cNvSpPr/>
          <p:nvPr/>
        </p:nvSpPr>
        <p:spPr>
          <a:xfrm>
            <a:off x="370574" y="3933936"/>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Anwesenheitsstatus (Anruf/Besprechung/DND)</a:t>
            </a:r>
          </a:p>
        </p:txBody>
      </p:sp>
      <p:sp>
        <p:nvSpPr>
          <p:cNvPr id="12" name="Rectangle: Rounded Corners 11">
            <a:extLst>
              <a:ext uri="{FF2B5EF4-FFF2-40B4-BE49-F238E27FC236}">
                <a16:creationId xmlns:a16="http://schemas.microsoft.com/office/drawing/2014/main" id="{17395061-A96B-49C4-8A49-B7974DB683EB}"/>
              </a:ext>
            </a:extLst>
          </p:cNvPr>
          <p:cNvSpPr/>
          <p:nvPr/>
        </p:nvSpPr>
        <p:spPr>
          <a:xfrm>
            <a:off x="2925611" y="3933936"/>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1400" b="1">
                <a:solidFill>
                  <a:schemeClr val="tx1"/>
                </a:solidFill>
                <a:latin typeface="Wingdings 2" panose="05020102010507070707" pitchFamily="18" charset="2"/>
              </a:rPr>
              <a:t>P</a:t>
            </a:r>
          </a:p>
        </p:txBody>
      </p:sp>
      <p:sp>
        <p:nvSpPr>
          <p:cNvPr id="33" name="Rectangle: Rounded Corners 32">
            <a:extLst>
              <a:ext uri="{FF2B5EF4-FFF2-40B4-BE49-F238E27FC236}">
                <a16:creationId xmlns:a16="http://schemas.microsoft.com/office/drawing/2014/main" id="{F73AE761-349B-4895-8A8D-B27B23B965FC}"/>
              </a:ext>
            </a:extLst>
          </p:cNvPr>
          <p:cNvSpPr/>
          <p:nvPr/>
        </p:nvSpPr>
        <p:spPr>
          <a:xfrm>
            <a:off x="4732743" y="1108891"/>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Geschäftige Anwesenheit (Outlook / Google Kalender)</a:t>
            </a:r>
          </a:p>
        </p:txBody>
      </p:sp>
      <p:sp>
        <p:nvSpPr>
          <p:cNvPr id="11" name="Rectangle: Rounded Corners 10">
            <a:extLst>
              <a:ext uri="{FF2B5EF4-FFF2-40B4-BE49-F238E27FC236}">
                <a16:creationId xmlns:a16="http://schemas.microsoft.com/office/drawing/2014/main" id="{C3D7C5BF-4BA1-4E04-AC4C-43648E1A321B}"/>
              </a:ext>
            </a:extLst>
          </p:cNvPr>
          <p:cNvSpPr/>
          <p:nvPr/>
        </p:nvSpPr>
        <p:spPr>
          <a:xfrm>
            <a:off x="7268145" y="1108891"/>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1400" b="1">
                <a:solidFill>
                  <a:schemeClr val="tx1"/>
                </a:solidFill>
                <a:latin typeface="Wingdings 2" panose="05020102010507070707" pitchFamily="18" charset="2"/>
              </a:rPr>
              <a:t>P</a:t>
            </a:r>
            <a:endParaRPr lang="de-DE" sz="1400" b="1">
              <a:solidFill>
                <a:schemeClr val="tx1"/>
              </a:solidFill>
              <a:latin typeface="Verdana"/>
            </a:endParaRPr>
          </a:p>
        </p:txBody>
      </p:sp>
      <p:sp>
        <p:nvSpPr>
          <p:cNvPr id="24" name="Rectangle: Rounded Corners 23">
            <a:extLst>
              <a:ext uri="{FF2B5EF4-FFF2-40B4-BE49-F238E27FC236}">
                <a16:creationId xmlns:a16="http://schemas.microsoft.com/office/drawing/2014/main" id="{8A5CE0A9-536C-4242-BBBF-B498D20EDD86}"/>
              </a:ext>
            </a:extLst>
          </p:cNvPr>
          <p:cNvSpPr/>
          <p:nvPr/>
        </p:nvSpPr>
        <p:spPr>
          <a:xfrm>
            <a:off x="4724359" y="1387183"/>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Persönliche Meeting-ID</a:t>
            </a:r>
          </a:p>
        </p:txBody>
      </p:sp>
      <p:sp>
        <p:nvSpPr>
          <p:cNvPr id="8" name="Rectangle: Rounded Corners 7">
            <a:extLst>
              <a:ext uri="{FF2B5EF4-FFF2-40B4-BE49-F238E27FC236}">
                <a16:creationId xmlns:a16="http://schemas.microsoft.com/office/drawing/2014/main" id="{7BA3A62C-D0D4-418C-B158-C447D121A995}"/>
              </a:ext>
            </a:extLst>
          </p:cNvPr>
          <p:cNvSpPr/>
          <p:nvPr/>
        </p:nvSpPr>
        <p:spPr>
          <a:xfrm>
            <a:off x="7268145" y="1387183"/>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1400" b="1">
                <a:solidFill>
                  <a:schemeClr val="tx1"/>
                </a:solidFill>
                <a:latin typeface="Wingdings 2" panose="05020102010507070707" pitchFamily="18" charset="2"/>
              </a:rPr>
              <a:t>P</a:t>
            </a:r>
            <a:endParaRPr lang="de-DE" sz="1400" b="1">
              <a:solidFill>
                <a:schemeClr val="tx1"/>
              </a:solidFill>
              <a:latin typeface="Verdana"/>
            </a:endParaRPr>
          </a:p>
        </p:txBody>
      </p:sp>
      <p:sp>
        <p:nvSpPr>
          <p:cNvPr id="31" name="Rectangle: Rounded Corners 30">
            <a:extLst>
              <a:ext uri="{FF2B5EF4-FFF2-40B4-BE49-F238E27FC236}">
                <a16:creationId xmlns:a16="http://schemas.microsoft.com/office/drawing/2014/main" id="{7AEB8FFC-2280-48E2-AAE3-2C6134409A72}"/>
              </a:ext>
            </a:extLst>
          </p:cNvPr>
          <p:cNvSpPr/>
          <p:nvPr/>
        </p:nvSpPr>
        <p:spPr>
          <a:xfrm>
            <a:off x="4724883" y="1677029"/>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Verbindung über PSTN</a:t>
            </a:r>
          </a:p>
        </p:txBody>
      </p:sp>
      <p:sp>
        <p:nvSpPr>
          <p:cNvPr id="9" name="Rectangle: Rounded Corners 8">
            <a:extLst>
              <a:ext uri="{FF2B5EF4-FFF2-40B4-BE49-F238E27FC236}">
                <a16:creationId xmlns:a16="http://schemas.microsoft.com/office/drawing/2014/main" id="{EDAAFECD-15A2-4ED4-BD1D-78DF32D5C1EF}"/>
              </a:ext>
            </a:extLst>
          </p:cNvPr>
          <p:cNvSpPr/>
          <p:nvPr/>
        </p:nvSpPr>
        <p:spPr>
          <a:xfrm>
            <a:off x="7268145" y="1677029"/>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1400" b="1">
                <a:solidFill>
                  <a:schemeClr val="tx1"/>
                </a:solidFill>
                <a:latin typeface="Wingdings 2" panose="05020102010507070707" pitchFamily="18" charset="2"/>
              </a:rPr>
              <a:t>P</a:t>
            </a:r>
            <a:endParaRPr lang="de-DE" sz="1400" b="1">
              <a:solidFill>
                <a:schemeClr val="tx1"/>
              </a:solidFill>
              <a:latin typeface="Verdana"/>
            </a:endParaRPr>
          </a:p>
        </p:txBody>
      </p:sp>
      <p:sp>
        <p:nvSpPr>
          <p:cNvPr id="32" name="Rectangle: Rounded Corners 31">
            <a:extLst>
              <a:ext uri="{FF2B5EF4-FFF2-40B4-BE49-F238E27FC236}">
                <a16:creationId xmlns:a16="http://schemas.microsoft.com/office/drawing/2014/main" id="{EB9B4393-5B64-43AF-A430-2E8B887B977E}"/>
              </a:ext>
            </a:extLst>
          </p:cNvPr>
          <p:cNvSpPr/>
          <p:nvPr/>
        </p:nvSpPr>
        <p:spPr>
          <a:xfrm>
            <a:off x="4724359" y="1958039"/>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Stellvertretender Gastgeber / Zeitplan im Namen von</a:t>
            </a:r>
          </a:p>
        </p:txBody>
      </p:sp>
      <p:sp>
        <p:nvSpPr>
          <p:cNvPr id="14" name="Rectangle: Rounded Corners 13">
            <a:extLst>
              <a:ext uri="{FF2B5EF4-FFF2-40B4-BE49-F238E27FC236}">
                <a16:creationId xmlns:a16="http://schemas.microsoft.com/office/drawing/2014/main" id="{911017DA-B592-4359-B3B8-1B67C9FA1555}"/>
              </a:ext>
            </a:extLst>
          </p:cNvPr>
          <p:cNvSpPr/>
          <p:nvPr/>
        </p:nvSpPr>
        <p:spPr>
          <a:xfrm>
            <a:off x="7268145" y="1955486"/>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1400" b="1">
                <a:solidFill>
                  <a:schemeClr val="tx1"/>
                </a:solidFill>
                <a:latin typeface="Wingdings 2" panose="05020102010507070707" pitchFamily="18" charset="2"/>
              </a:rPr>
              <a:t>P</a:t>
            </a:r>
          </a:p>
        </p:txBody>
      </p:sp>
      <p:sp>
        <p:nvSpPr>
          <p:cNvPr id="36" name="Rectangle: Rounded Corners 35">
            <a:extLst>
              <a:ext uri="{FF2B5EF4-FFF2-40B4-BE49-F238E27FC236}">
                <a16:creationId xmlns:a16="http://schemas.microsoft.com/office/drawing/2014/main" id="{678427E4-5662-4296-8B7F-46CE51231912}"/>
              </a:ext>
            </a:extLst>
          </p:cNvPr>
          <p:cNvSpPr/>
          <p:nvPr/>
        </p:nvSpPr>
        <p:spPr>
          <a:xfrm>
            <a:off x="4718729" y="2249794"/>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Analytik</a:t>
            </a:r>
          </a:p>
        </p:txBody>
      </p:sp>
      <p:sp>
        <p:nvSpPr>
          <p:cNvPr id="10" name="Rectangle: Rounded Corners 9">
            <a:extLst>
              <a:ext uri="{FF2B5EF4-FFF2-40B4-BE49-F238E27FC236}">
                <a16:creationId xmlns:a16="http://schemas.microsoft.com/office/drawing/2014/main" id="{4E2F05C3-6C7A-405E-BE39-40301FF59110}"/>
              </a:ext>
            </a:extLst>
          </p:cNvPr>
          <p:cNvSpPr/>
          <p:nvPr/>
        </p:nvSpPr>
        <p:spPr>
          <a:xfrm>
            <a:off x="7268145" y="2239196"/>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1400" b="1">
                <a:solidFill>
                  <a:schemeClr val="tx1"/>
                </a:solidFill>
                <a:latin typeface="Wingdings 2" panose="05020102010507070707" pitchFamily="18" charset="2"/>
              </a:rPr>
              <a:t>P</a:t>
            </a:r>
            <a:endParaRPr lang="de-DE" sz="1400" b="1">
              <a:solidFill>
                <a:schemeClr val="tx1"/>
              </a:solidFill>
              <a:latin typeface="Verdana"/>
            </a:endParaRPr>
          </a:p>
        </p:txBody>
      </p:sp>
      <p:sp>
        <p:nvSpPr>
          <p:cNvPr id="42" name="Rectangle: Rounded Corners 41">
            <a:extLst>
              <a:ext uri="{FF2B5EF4-FFF2-40B4-BE49-F238E27FC236}">
                <a16:creationId xmlns:a16="http://schemas.microsoft.com/office/drawing/2014/main" id="{341AC858-D22B-4F78-A427-50F19288D7D8}"/>
              </a:ext>
            </a:extLst>
          </p:cNvPr>
          <p:cNvSpPr/>
          <p:nvPr/>
        </p:nvSpPr>
        <p:spPr>
          <a:xfrm>
            <a:off x="4718729" y="2534874"/>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SSO (Single Sign On)</a:t>
            </a:r>
          </a:p>
        </p:txBody>
      </p:sp>
      <p:sp>
        <p:nvSpPr>
          <p:cNvPr id="18" name="Rectangle: Rounded Corners 17">
            <a:extLst>
              <a:ext uri="{FF2B5EF4-FFF2-40B4-BE49-F238E27FC236}">
                <a16:creationId xmlns:a16="http://schemas.microsoft.com/office/drawing/2014/main" id="{CA34F42B-71BA-4F85-8F52-37811D95C670}"/>
              </a:ext>
            </a:extLst>
          </p:cNvPr>
          <p:cNvSpPr/>
          <p:nvPr/>
        </p:nvSpPr>
        <p:spPr>
          <a:xfrm>
            <a:off x="7268145" y="2528086"/>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1400" b="1">
                <a:solidFill>
                  <a:schemeClr val="tx1"/>
                </a:solidFill>
                <a:latin typeface="Wingdings 2" panose="05020102010507070707" pitchFamily="18" charset="2"/>
              </a:rPr>
              <a:t>P</a:t>
            </a:r>
            <a:endParaRPr lang="de-DE" sz="1400" b="1">
              <a:solidFill>
                <a:schemeClr val="tx1"/>
              </a:solidFill>
              <a:latin typeface="Verdana"/>
            </a:endParaRPr>
          </a:p>
        </p:txBody>
      </p:sp>
      <p:sp>
        <p:nvSpPr>
          <p:cNvPr id="46" name="Rectangle: Rounded Corners 45">
            <a:extLst>
              <a:ext uri="{FF2B5EF4-FFF2-40B4-BE49-F238E27FC236}">
                <a16:creationId xmlns:a16="http://schemas.microsoft.com/office/drawing/2014/main" id="{6B3CAD6D-C946-465A-8E41-5EF9163C396C}"/>
              </a:ext>
            </a:extLst>
          </p:cNvPr>
          <p:cNvSpPr/>
          <p:nvPr/>
        </p:nvSpPr>
        <p:spPr>
          <a:xfrm>
            <a:off x="4715276" y="2818623"/>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APIs</a:t>
            </a:r>
          </a:p>
        </p:txBody>
      </p:sp>
      <p:sp>
        <p:nvSpPr>
          <p:cNvPr id="23" name="Rectangle: Rounded Corners 22">
            <a:extLst>
              <a:ext uri="{FF2B5EF4-FFF2-40B4-BE49-F238E27FC236}">
                <a16:creationId xmlns:a16="http://schemas.microsoft.com/office/drawing/2014/main" id="{AC551E9E-BFF4-4EFD-B267-1D03E09F75B7}"/>
              </a:ext>
            </a:extLst>
          </p:cNvPr>
          <p:cNvSpPr/>
          <p:nvPr/>
        </p:nvSpPr>
        <p:spPr>
          <a:xfrm>
            <a:off x="7268145" y="2805909"/>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1400" b="1">
                <a:solidFill>
                  <a:schemeClr val="tx1"/>
                </a:solidFill>
                <a:latin typeface="Wingdings 2" panose="05020102010507070707" pitchFamily="18" charset="2"/>
              </a:rPr>
              <a:t>P</a:t>
            </a:r>
          </a:p>
        </p:txBody>
      </p:sp>
      <p:sp>
        <p:nvSpPr>
          <p:cNvPr id="48" name="Rectangle: Rounded Corners 47">
            <a:extLst>
              <a:ext uri="{FF2B5EF4-FFF2-40B4-BE49-F238E27FC236}">
                <a16:creationId xmlns:a16="http://schemas.microsoft.com/office/drawing/2014/main" id="{13C0B70E-F86F-43FC-BFC3-639380A82611}"/>
              </a:ext>
            </a:extLst>
          </p:cNvPr>
          <p:cNvSpPr/>
          <p:nvPr/>
        </p:nvSpPr>
        <p:spPr>
          <a:xfrm>
            <a:off x="4715276" y="3108305"/>
            <a:ext cx="2520000" cy="216000"/>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de-DE" sz="800">
                <a:solidFill>
                  <a:schemeClr val="tx1">
                    <a:lumMod val="75000"/>
                    <a:lumOff val="25000"/>
                  </a:schemeClr>
                </a:solidFill>
              </a:rPr>
              <a:t>24x7 Live Agent</a:t>
            </a:r>
          </a:p>
        </p:txBody>
      </p:sp>
      <p:sp>
        <p:nvSpPr>
          <p:cNvPr id="26" name="Rectangle: Rounded Corners 25">
            <a:extLst>
              <a:ext uri="{FF2B5EF4-FFF2-40B4-BE49-F238E27FC236}">
                <a16:creationId xmlns:a16="http://schemas.microsoft.com/office/drawing/2014/main" id="{4E9D1ABD-B69D-4A97-A742-37AD431E93DB}"/>
              </a:ext>
            </a:extLst>
          </p:cNvPr>
          <p:cNvSpPr/>
          <p:nvPr/>
        </p:nvSpPr>
        <p:spPr>
          <a:xfrm>
            <a:off x="7268145" y="3085440"/>
            <a:ext cx="1440000" cy="216000"/>
          </a:xfrm>
          <a:prstGeom prst="roundRect">
            <a:avLst/>
          </a:prstGeom>
          <a:solidFill>
            <a:srgbClr val="0596FF">
              <a:alpha val="90000"/>
            </a:srgbClr>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de-DE" sz="1400" b="1">
                <a:solidFill>
                  <a:schemeClr val="tx1"/>
                </a:solidFill>
                <a:latin typeface="Wingdings 2" panose="05020102010507070707" pitchFamily="18" charset="2"/>
              </a:rPr>
              <a:t>P</a:t>
            </a:r>
          </a:p>
        </p:txBody>
      </p:sp>
      <p:graphicFrame>
        <p:nvGraphicFramePr>
          <p:cNvPr id="13" name="Table 14">
            <a:extLst>
              <a:ext uri="{FF2B5EF4-FFF2-40B4-BE49-F238E27FC236}">
                <a16:creationId xmlns:a16="http://schemas.microsoft.com/office/drawing/2014/main" id="{0DA110D3-D4C3-42A0-B09D-7AF6A5C011BB}"/>
              </a:ext>
            </a:extLst>
          </p:cNvPr>
          <p:cNvGraphicFramePr>
            <a:graphicFrameLocks noGrp="1"/>
          </p:cNvGraphicFramePr>
          <p:nvPr>
            <p:extLst>
              <p:ext uri="{D42A27DB-BD31-4B8C-83A1-F6EECF244321}">
                <p14:modId xmlns:p14="http://schemas.microsoft.com/office/powerpoint/2010/main" val="1046341397"/>
              </p:ext>
            </p:extLst>
          </p:nvPr>
        </p:nvGraphicFramePr>
        <p:xfrm>
          <a:off x="5163271" y="3515388"/>
          <a:ext cx="3175402" cy="837096"/>
        </p:xfrm>
        <a:graphic>
          <a:graphicData uri="http://schemas.openxmlformats.org/drawingml/2006/table">
            <a:tbl>
              <a:tblPr firstRow="1" bandRow="1">
                <a:tableStyleId>{2D5ABB26-0587-4C30-8999-92F81FD0307C}</a:tableStyleId>
              </a:tblPr>
              <a:tblGrid>
                <a:gridCol w="959551">
                  <a:extLst>
                    <a:ext uri="{9D8B030D-6E8A-4147-A177-3AD203B41FA5}">
                      <a16:colId xmlns:a16="http://schemas.microsoft.com/office/drawing/2014/main" val="3694588929"/>
                    </a:ext>
                  </a:extLst>
                </a:gridCol>
                <a:gridCol w="1233724">
                  <a:extLst>
                    <a:ext uri="{9D8B030D-6E8A-4147-A177-3AD203B41FA5}">
                      <a16:colId xmlns:a16="http://schemas.microsoft.com/office/drawing/2014/main" val="2083979770"/>
                    </a:ext>
                  </a:extLst>
                </a:gridCol>
                <a:gridCol w="982127">
                  <a:extLst>
                    <a:ext uri="{9D8B030D-6E8A-4147-A177-3AD203B41FA5}">
                      <a16:colId xmlns:a16="http://schemas.microsoft.com/office/drawing/2014/main" val="1738232604"/>
                    </a:ext>
                  </a:extLst>
                </a:gridCol>
              </a:tblGrid>
              <a:tr h="289907">
                <a:tc>
                  <a:txBody>
                    <a:bodyPr/>
                    <a:lstStyle/>
                    <a:p>
                      <a:pPr algn="ctr"/>
                      <a:r>
                        <a:rPr lang="de-DE" sz="800" b="1" noProof="0">
                          <a:solidFill>
                            <a:schemeClr val="tx1"/>
                          </a:solidFill>
                        </a:rPr>
                        <a:t>Nutzeranzahl</a:t>
                      </a:r>
                    </a:p>
                  </a:txBody>
                  <a:tcPr/>
                </a:tc>
                <a:tc>
                  <a:txBody>
                    <a:bodyPr/>
                    <a:lstStyle/>
                    <a:p>
                      <a:pPr algn="ctr"/>
                      <a:r>
                        <a:rPr lang="de-DE" sz="800" b="1" noProof="0">
                          <a:solidFill>
                            <a:schemeClr val="tx1"/>
                          </a:solidFill>
                        </a:rPr>
                        <a:t>Monatlicher Vertrag</a:t>
                      </a:r>
                    </a:p>
                  </a:txBody>
                  <a:tcPr/>
                </a:tc>
                <a:tc>
                  <a:txBody>
                    <a:bodyPr/>
                    <a:lstStyle/>
                    <a:p>
                      <a:pPr algn="ctr"/>
                      <a:r>
                        <a:rPr lang="de-DE" sz="800" b="1" noProof="0">
                          <a:solidFill>
                            <a:schemeClr val="tx1"/>
                          </a:solidFill>
                        </a:rPr>
                        <a:t>Jährliche Vorauszahlung</a:t>
                      </a:r>
                    </a:p>
                  </a:txBody>
                  <a:tcPr/>
                </a:tc>
                <a:extLst>
                  <a:ext uri="{0D108BD9-81ED-4DB2-BD59-A6C34878D82A}">
                    <a16:rowId xmlns:a16="http://schemas.microsoft.com/office/drawing/2014/main" val="3249801796"/>
                  </a:ext>
                </a:extLst>
              </a:tr>
              <a:tr h="250908">
                <a:tc>
                  <a:txBody>
                    <a:bodyPr/>
                    <a:lstStyle/>
                    <a:p>
                      <a:pPr algn="ctr"/>
                      <a:r>
                        <a:rPr lang="de-DE" sz="900" noProof="0">
                          <a:solidFill>
                            <a:schemeClr val="tx1"/>
                          </a:solidFill>
                        </a:rPr>
                        <a:t>0-99</a:t>
                      </a:r>
                    </a:p>
                  </a:txBody>
                  <a:tcPr/>
                </a:tc>
                <a:tc>
                  <a:txBody>
                    <a:bodyPr/>
                    <a:lstStyle/>
                    <a:p>
                      <a:pPr algn="ctr"/>
                      <a:r>
                        <a:rPr lang="de-DE" sz="900" b="1" noProof="0">
                          <a:solidFill>
                            <a:schemeClr val="tx1"/>
                          </a:solidFill>
                        </a:rPr>
                        <a:t>€10.99</a:t>
                      </a:r>
                    </a:p>
                  </a:txBody>
                  <a:tcPr/>
                </a:tc>
                <a:tc>
                  <a:txBody>
                    <a:bodyPr/>
                    <a:lstStyle/>
                    <a:p>
                      <a:pPr algn="ctr"/>
                      <a:r>
                        <a:rPr lang="de-DE" sz="900" b="1" noProof="0">
                          <a:solidFill>
                            <a:schemeClr val="tx1"/>
                          </a:solidFill>
                        </a:rPr>
                        <a:t>€9.99</a:t>
                      </a:r>
                    </a:p>
                  </a:txBody>
                  <a:tcPr/>
                </a:tc>
                <a:extLst>
                  <a:ext uri="{0D108BD9-81ED-4DB2-BD59-A6C34878D82A}">
                    <a16:rowId xmlns:a16="http://schemas.microsoft.com/office/drawing/2014/main" val="1334909846"/>
                  </a:ext>
                </a:extLst>
              </a:tr>
              <a:tr h="250908">
                <a:tc>
                  <a:txBody>
                    <a:bodyPr/>
                    <a:lstStyle/>
                    <a:p>
                      <a:pPr algn="ctr"/>
                      <a:r>
                        <a:rPr lang="de-DE" sz="900" noProof="0">
                          <a:solidFill>
                            <a:schemeClr val="tx1"/>
                          </a:solidFill>
                        </a:rPr>
                        <a:t>100 Plus</a:t>
                      </a:r>
                    </a:p>
                  </a:txBody>
                  <a:tcPr/>
                </a:tc>
                <a:tc>
                  <a:txBody>
                    <a:bodyPr/>
                    <a:lstStyle/>
                    <a:p>
                      <a:pPr algn="ctr"/>
                      <a:r>
                        <a:rPr lang="de-DE" sz="900" b="1" noProof="0">
                          <a:solidFill>
                            <a:schemeClr val="tx1"/>
                          </a:solidFill>
                        </a:rPr>
                        <a:t>€9.99</a:t>
                      </a:r>
                    </a:p>
                  </a:txBody>
                  <a:tcPr/>
                </a:tc>
                <a:tc>
                  <a:txBody>
                    <a:bodyPr/>
                    <a:lstStyle/>
                    <a:p>
                      <a:pPr algn="ctr"/>
                      <a:r>
                        <a:rPr lang="de-DE" sz="900" b="1" noProof="0">
                          <a:solidFill>
                            <a:schemeClr val="tx1"/>
                          </a:solidFill>
                        </a:rPr>
                        <a:t>€8.99</a:t>
                      </a:r>
                    </a:p>
                  </a:txBody>
                  <a:tcPr/>
                </a:tc>
                <a:extLst>
                  <a:ext uri="{0D108BD9-81ED-4DB2-BD59-A6C34878D82A}">
                    <a16:rowId xmlns:a16="http://schemas.microsoft.com/office/drawing/2014/main" val="2773034424"/>
                  </a:ext>
                </a:extLst>
              </a:tr>
            </a:tbl>
          </a:graphicData>
        </a:graphic>
      </p:graphicFrame>
      <p:pic>
        <p:nvPicPr>
          <p:cNvPr id="17" name="Picture 16" descr="Text&#10;&#10;Description automatically generated">
            <a:extLst>
              <a:ext uri="{FF2B5EF4-FFF2-40B4-BE49-F238E27FC236}">
                <a16:creationId xmlns:a16="http://schemas.microsoft.com/office/drawing/2014/main" id="{AEC63DF4-6729-449F-B7E2-616A1C7424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1490863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DB2AA3-F564-4C21-B854-E7CC2E8FEB3E}"/>
              </a:ext>
            </a:extLst>
          </p:cNvPr>
          <p:cNvSpPr>
            <a:spLocks noGrp="1"/>
          </p:cNvSpPr>
          <p:nvPr>
            <p:ph type="body" sz="quarter" idx="10"/>
          </p:nvPr>
        </p:nvSpPr>
        <p:spPr/>
        <p:txBody>
          <a:bodyPr/>
          <a:lstStyle/>
          <a:p>
            <a:r>
              <a:rPr lang="de-DE"/>
              <a:t>Einführung</a:t>
            </a:r>
          </a:p>
        </p:txBody>
      </p:sp>
      <p:sp>
        <p:nvSpPr>
          <p:cNvPr id="3" name="Text Placeholder 2">
            <a:extLst>
              <a:ext uri="{FF2B5EF4-FFF2-40B4-BE49-F238E27FC236}">
                <a16:creationId xmlns:a16="http://schemas.microsoft.com/office/drawing/2014/main" id="{D7CE0503-E3E2-479A-8622-9A7F62093281}"/>
              </a:ext>
            </a:extLst>
          </p:cNvPr>
          <p:cNvSpPr>
            <a:spLocks noGrp="1"/>
          </p:cNvSpPr>
          <p:nvPr>
            <p:ph type="body" sz="quarter" idx="16"/>
          </p:nvPr>
        </p:nvSpPr>
        <p:spPr>
          <a:xfrm>
            <a:off x="326682" y="1903268"/>
            <a:ext cx="468077" cy="430887"/>
          </a:xfrm>
        </p:spPr>
        <p:txBody>
          <a:bodyPr/>
          <a:lstStyle/>
          <a:p>
            <a:r>
              <a:rPr lang="en-GB"/>
              <a:t>01.</a:t>
            </a:r>
          </a:p>
        </p:txBody>
      </p:sp>
    </p:spTree>
    <p:extLst>
      <p:ext uri="{BB962C8B-B14F-4D97-AF65-F5344CB8AC3E}">
        <p14:creationId xmlns:p14="http://schemas.microsoft.com/office/powerpoint/2010/main" val="3027680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94FF0A-DA63-4DF4-AE1C-DE1D9CAB367F}"/>
              </a:ext>
            </a:extLst>
          </p:cNvPr>
          <p:cNvSpPr>
            <a:spLocks noGrp="1"/>
          </p:cNvSpPr>
          <p:nvPr>
            <p:ph type="body" sz="quarter" idx="10"/>
          </p:nvPr>
        </p:nvSpPr>
        <p:spPr>
          <a:xfrm>
            <a:off x="990599" y="1903268"/>
            <a:ext cx="4100385" cy="1075906"/>
          </a:xfrm>
        </p:spPr>
        <p:txBody>
          <a:bodyPr/>
          <a:lstStyle/>
          <a:p>
            <a:r>
              <a:rPr lang="en-GB" err="1"/>
              <a:t>Wettbewerbsvergleich</a:t>
            </a:r>
            <a:endParaRPr lang="en-GB"/>
          </a:p>
        </p:txBody>
      </p:sp>
      <p:sp>
        <p:nvSpPr>
          <p:cNvPr id="3" name="Text Placeholder 2">
            <a:extLst>
              <a:ext uri="{FF2B5EF4-FFF2-40B4-BE49-F238E27FC236}">
                <a16:creationId xmlns:a16="http://schemas.microsoft.com/office/drawing/2014/main" id="{1F5E8EA0-1B4E-406E-893C-231806B22281}"/>
              </a:ext>
            </a:extLst>
          </p:cNvPr>
          <p:cNvSpPr>
            <a:spLocks noGrp="1"/>
          </p:cNvSpPr>
          <p:nvPr>
            <p:ph type="body" sz="quarter" idx="16"/>
          </p:nvPr>
        </p:nvSpPr>
        <p:spPr>
          <a:xfrm>
            <a:off x="326682" y="1903268"/>
            <a:ext cx="516167" cy="430887"/>
          </a:xfrm>
        </p:spPr>
        <p:txBody>
          <a:bodyPr/>
          <a:lstStyle/>
          <a:p>
            <a:r>
              <a:rPr lang="en-GB"/>
              <a:t>06.</a:t>
            </a:r>
          </a:p>
        </p:txBody>
      </p:sp>
    </p:spTree>
    <p:extLst>
      <p:ext uri="{BB962C8B-B14F-4D97-AF65-F5344CB8AC3E}">
        <p14:creationId xmlns:p14="http://schemas.microsoft.com/office/powerpoint/2010/main" val="2228662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601EE3B8-E050-4517-8A24-C957C614E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9980" y="1023173"/>
            <a:ext cx="1212689" cy="308225"/>
          </a:xfrm>
          <a:prstGeom prst="rect">
            <a:avLst/>
          </a:prstGeom>
        </p:spPr>
      </p:pic>
      <p:sp>
        <p:nvSpPr>
          <p:cNvPr id="3" name="Slide Number Placeholder 2">
            <a:extLst>
              <a:ext uri="{FF2B5EF4-FFF2-40B4-BE49-F238E27FC236}">
                <a16:creationId xmlns:a16="http://schemas.microsoft.com/office/drawing/2014/main" id="{B215BF43-22F5-4057-9B66-2247464CD373}"/>
              </a:ext>
            </a:extLst>
          </p:cNvPr>
          <p:cNvSpPr>
            <a:spLocks noGrp="1"/>
          </p:cNvSpPr>
          <p:nvPr>
            <p:ph type="sldNum" sz="quarter" idx="4"/>
          </p:nvPr>
        </p:nvSpPr>
        <p:spPr/>
        <p:txBody>
          <a:bodyPr/>
          <a:lstStyle/>
          <a:p>
            <a:fld id="{DAF489CC-3B7A-4DA5-A8C0-4984788D0EC5}" type="slidenum">
              <a:rPr lang="nl-NL" dirty="0" smtClean="0"/>
              <a:pPr/>
              <a:t>31</a:t>
            </a:fld>
            <a:endParaRPr lang="nl-NL"/>
          </a:p>
        </p:txBody>
      </p:sp>
      <p:sp>
        <p:nvSpPr>
          <p:cNvPr id="4" name="Title 3">
            <a:extLst>
              <a:ext uri="{FF2B5EF4-FFF2-40B4-BE49-F238E27FC236}">
                <a16:creationId xmlns:a16="http://schemas.microsoft.com/office/drawing/2014/main" id="{E335F3C0-FE61-4F12-984F-CB37E68F70B8}"/>
              </a:ext>
            </a:extLst>
          </p:cNvPr>
          <p:cNvSpPr>
            <a:spLocks noGrp="1"/>
          </p:cNvSpPr>
          <p:nvPr>
            <p:ph type="title"/>
          </p:nvPr>
        </p:nvSpPr>
        <p:spPr/>
        <p:txBody>
          <a:bodyPr/>
          <a:lstStyle/>
          <a:p>
            <a:r>
              <a:rPr lang="de-DE"/>
              <a:t>Wettbewerbsvergleich</a:t>
            </a:r>
            <a:br>
              <a:rPr lang="de-DE"/>
            </a:br>
            <a:r>
              <a:rPr lang="de-DE" sz="1600" b="0">
                <a:solidFill>
                  <a:srgbClr val="0596FF"/>
                </a:solidFill>
              </a:rPr>
              <a:t>Kernfunktionen</a:t>
            </a:r>
            <a:endParaRPr lang="de-DE" sz="1800" b="0">
              <a:solidFill>
                <a:srgbClr val="0596FF"/>
              </a:solidFill>
            </a:endParaRPr>
          </a:p>
        </p:txBody>
      </p:sp>
      <p:graphicFrame>
        <p:nvGraphicFramePr>
          <p:cNvPr id="9" name="Table 9">
            <a:extLst>
              <a:ext uri="{FF2B5EF4-FFF2-40B4-BE49-F238E27FC236}">
                <a16:creationId xmlns:a16="http://schemas.microsoft.com/office/drawing/2014/main" id="{A815FE3B-74B2-4DE8-923B-8227A460A641}"/>
              </a:ext>
            </a:extLst>
          </p:cNvPr>
          <p:cNvGraphicFramePr>
            <a:graphicFrameLocks noGrp="1"/>
          </p:cNvGraphicFramePr>
          <p:nvPr>
            <p:extLst>
              <p:ext uri="{D42A27DB-BD31-4B8C-83A1-F6EECF244321}">
                <p14:modId xmlns:p14="http://schemas.microsoft.com/office/powerpoint/2010/main" val="2591391554"/>
              </p:ext>
            </p:extLst>
          </p:nvPr>
        </p:nvGraphicFramePr>
        <p:xfrm>
          <a:off x="393944" y="1368080"/>
          <a:ext cx="8393090" cy="2966720"/>
        </p:xfrm>
        <a:graphic>
          <a:graphicData uri="http://schemas.openxmlformats.org/drawingml/2006/table">
            <a:tbl>
              <a:tblPr firstRow="1" bandRow="1">
                <a:tableStyleId>{2D5ABB26-0587-4C30-8999-92F81FD0307C}</a:tableStyleId>
              </a:tblPr>
              <a:tblGrid>
                <a:gridCol w="1960400">
                  <a:extLst>
                    <a:ext uri="{9D8B030D-6E8A-4147-A177-3AD203B41FA5}">
                      <a16:colId xmlns:a16="http://schemas.microsoft.com/office/drawing/2014/main" val="2611088844"/>
                    </a:ext>
                  </a:extLst>
                </a:gridCol>
                <a:gridCol w="1286538">
                  <a:extLst>
                    <a:ext uri="{9D8B030D-6E8A-4147-A177-3AD203B41FA5}">
                      <a16:colId xmlns:a16="http://schemas.microsoft.com/office/drawing/2014/main" val="1364745954"/>
                    </a:ext>
                  </a:extLst>
                </a:gridCol>
                <a:gridCol w="1286538">
                  <a:extLst>
                    <a:ext uri="{9D8B030D-6E8A-4147-A177-3AD203B41FA5}">
                      <a16:colId xmlns:a16="http://schemas.microsoft.com/office/drawing/2014/main" val="2434984824"/>
                    </a:ext>
                  </a:extLst>
                </a:gridCol>
                <a:gridCol w="1286538">
                  <a:extLst>
                    <a:ext uri="{9D8B030D-6E8A-4147-A177-3AD203B41FA5}">
                      <a16:colId xmlns:a16="http://schemas.microsoft.com/office/drawing/2014/main" val="675593157"/>
                    </a:ext>
                  </a:extLst>
                </a:gridCol>
                <a:gridCol w="1286538">
                  <a:extLst>
                    <a:ext uri="{9D8B030D-6E8A-4147-A177-3AD203B41FA5}">
                      <a16:colId xmlns:a16="http://schemas.microsoft.com/office/drawing/2014/main" val="3875564398"/>
                    </a:ext>
                  </a:extLst>
                </a:gridCol>
                <a:gridCol w="1286538">
                  <a:extLst>
                    <a:ext uri="{9D8B030D-6E8A-4147-A177-3AD203B41FA5}">
                      <a16:colId xmlns:a16="http://schemas.microsoft.com/office/drawing/2014/main" val="1400961390"/>
                    </a:ext>
                  </a:extLst>
                </a:gridCol>
              </a:tblGrid>
              <a:tr h="370840">
                <a:tc>
                  <a:txBody>
                    <a:bodyPr/>
                    <a:lstStyle/>
                    <a:p>
                      <a:pPr algn="l"/>
                      <a:r>
                        <a:rPr lang="en-GB" sz="1000">
                          <a:latin typeface="+mj-lt"/>
                        </a:rPr>
                        <a:t>Unified App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40028"/>
                  </a:ext>
                </a:extLst>
              </a:tr>
              <a:tr h="370840">
                <a:tc>
                  <a:txBody>
                    <a:bodyPr/>
                    <a:lstStyle/>
                    <a:p>
                      <a:pPr algn="l"/>
                      <a:r>
                        <a:rPr lang="en-GB" sz="1000">
                          <a:latin typeface="+mj-lt"/>
                        </a:rPr>
                        <a:t>HD Video Meetings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6592622"/>
                  </a:ext>
                </a:extLst>
              </a:tr>
              <a:tr h="370840">
                <a:tc>
                  <a:txBody>
                    <a:bodyPr/>
                    <a:lstStyle/>
                    <a:p>
                      <a:pPr algn="l"/>
                      <a:r>
                        <a:rPr lang="en-GB" sz="1000">
                          <a:latin typeface="+mj-lt"/>
                        </a:rPr>
                        <a:t>WebRTC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p2p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2838245"/>
                  </a:ext>
                </a:extLst>
              </a:tr>
              <a:tr h="370840">
                <a:tc>
                  <a:txBody>
                    <a:bodyPr/>
                    <a:lstStyle/>
                    <a:p>
                      <a:pPr algn="l"/>
                      <a:r>
                        <a:rPr lang="en-GB" sz="1000">
                          <a:latin typeface="+mj-lt"/>
                        </a:rPr>
                        <a:t>Browser Video Meetings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9944025"/>
                  </a:ext>
                </a:extLst>
              </a:tr>
              <a:tr h="370840">
                <a:tc>
                  <a:txBody>
                    <a:bodyPr/>
                    <a:lstStyle/>
                    <a:p>
                      <a:pPr algn="l"/>
                      <a:r>
                        <a:rPr lang="en-GB" sz="1000">
                          <a:latin typeface="+mj-lt"/>
                        </a:rPr>
                        <a:t>Messaging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994277"/>
                  </a:ext>
                </a:extLst>
              </a:tr>
              <a:tr h="370840">
                <a:tc>
                  <a:txBody>
                    <a:bodyPr/>
                    <a:lstStyle/>
                    <a:p>
                      <a:pPr algn="l"/>
                      <a:r>
                        <a:rPr lang="en-GB" sz="1000" err="1">
                          <a:latin typeface="+mj-lt"/>
                        </a:rPr>
                        <a:t>Unbegrenzter</a:t>
                      </a:r>
                      <a:r>
                        <a:rPr lang="en-GB" sz="1000">
                          <a:latin typeface="+mj-lt"/>
                        </a:rPr>
                        <a:t> </a:t>
                      </a:r>
                      <a:r>
                        <a:rPr lang="en-GB" sz="1000" err="1">
                          <a:latin typeface="+mj-lt"/>
                        </a:rPr>
                        <a:t>Speicherplatz</a:t>
                      </a:r>
                      <a:endParaRPr lang="en-GB" sz="10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cap="none"/>
                        <a:t>✓</a:t>
                      </a: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34561"/>
                  </a:ext>
                </a:extLst>
              </a:tr>
              <a:tr h="370840">
                <a:tc>
                  <a:txBody>
                    <a:bodyPr/>
                    <a:lstStyle/>
                    <a:p>
                      <a:pPr algn="l"/>
                      <a:r>
                        <a:rPr lang="en-GB" sz="1000">
                          <a:latin typeface="+mj-lt"/>
                        </a:rPr>
                        <a:t>Analytics &amp; Reporting</a:t>
                      </a:r>
                      <a:br>
                        <a:rPr lang="en-GB" sz="1000">
                          <a:latin typeface="+mj-lt"/>
                        </a:rPr>
                      </a:br>
                      <a:r>
                        <a:rPr lang="en-GB" sz="700">
                          <a:latin typeface="+mj-lt"/>
                        </a:rPr>
                        <a:t>(All Modes)</a:t>
                      </a:r>
                      <a:endParaRPr lang="en-GB" sz="10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2100683"/>
                  </a:ext>
                </a:extLst>
              </a:tr>
              <a:tr h="370840">
                <a:tc>
                  <a:txBody>
                    <a:bodyPr/>
                    <a:lstStyle/>
                    <a:p>
                      <a:pPr algn="l"/>
                      <a:r>
                        <a:rPr lang="en-GB" sz="1000">
                          <a:latin typeface="+mj-lt"/>
                        </a:rPr>
                        <a:t>Enterprise Cloud PBX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5724477"/>
                  </a:ext>
                </a:extLst>
              </a:tr>
            </a:tbl>
          </a:graphicData>
        </a:graphic>
      </p:graphicFrame>
      <p:pic>
        <p:nvPicPr>
          <p:cNvPr id="10" name="Google Shape;3740;p458">
            <a:extLst>
              <a:ext uri="{FF2B5EF4-FFF2-40B4-BE49-F238E27FC236}">
                <a16:creationId xmlns:a16="http://schemas.microsoft.com/office/drawing/2014/main" id="{220A9246-AA6D-4EC3-A20E-D52F697F7D33}"/>
              </a:ext>
            </a:extLst>
          </p:cNvPr>
          <p:cNvPicPr preferRelativeResize="0"/>
          <p:nvPr/>
        </p:nvPicPr>
        <p:blipFill rotWithShape="1">
          <a:blip r:embed="rId3">
            <a:alphaModFix/>
          </a:blip>
          <a:srcRect/>
          <a:stretch/>
        </p:blipFill>
        <p:spPr>
          <a:xfrm>
            <a:off x="2576216" y="1028637"/>
            <a:ext cx="831621" cy="302891"/>
          </a:xfrm>
          <a:prstGeom prst="rect">
            <a:avLst/>
          </a:prstGeom>
          <a:noFill/>
          <a:ln>
            <a:noFill/>
          </a:ln>
        </p:spPr>
      </p:pic>
      <p:pic>
        <p:nvPicPr>
          <p:cNvPr id="12" name="Google Shape;3744;p458" descr="PD for Distance Learning / Microsoft Teams">
            <a:extLst>
              <a:ext uri="{FF2B5EF4-FFF2-40B4-BE49-F238E27FC236}">
                <a16:creationId xmlns:a16="http://schemas.microsoft.com/office/drawing/2014/main" id="{B8A79711-DB88-4DE6-8211-42E227433A67}"/>
              </a:ext>
            </a:extLst>
          </p:cNvPr>
          <p:cNvPicPr preferRelativeResize="0"/>
          <p:nvPr/>
        </p:nvPicPr>
        <p:blipFill rotWithShape="1">
          <a:blip r:embed="rId4">
            <a:alphaModFix/>
          </a:blip>
          <a:srcRect/>
          <a:stretch/>
        </p:blipFill>
        <p:spPr>
          <a:xfrm>
            <a:off x="3644094" y="989844"/>
            <a:ext cx="1236775" cy="377964"/>
          </a:xfrm>
          <a:prstGeom prst="rect">
            <a:avLst/>
          </a:prstGeom>
          <a:noFill/>
          <a:ln>
            <a:noFill/>
          </a:ln>
        </p:spPr>
      </p:pic>
      <p:pic>
        <p:nvPicPr>
          <p:cNvPr id="13" name="Google Shape;3742;p458" descr="Virtual Events | Azavista">
            <a:extLst>
              <a:ext uri="{FF2B5EF4-FFF2-40B4-BE49-F238E27FC236}">
                <a16:creationId xmlns:a16="http://schemas.microsoft.com/office/drawing/2014/main" id="{A524E2F0-27BB-4F8A-9A7C-C80575979D0E}"/>
              </a:ext>
            </a:extLst>
          </p:cNvPr>
          <p:cNvPicPr preferRelativeResize="0"/>
          <p:nvPr/>
        </p:nvPicPr>
        <p:blipFill rotWithShape="1">
          <a:blip r:embed="rId5">
            <a:alphaModFix/>
          </a:blip>
          <a:srcRect/>
          <a:stretch/>
        </p:blipFill>
        <p:spPr>
          <a:xfrm>
            <a:off x="4928409" y="989844"/>
            <a:ext cx="1189563" cy="380205"/>
          </a:xfrm>
          <a:prstGeom prst="rect">
            <a:avLst/>
          </a:prstGeom>
          <a:noFill/>
          <a:ln>
            <a:noFill/>
          </a:ln>
        </p:spPr>
      </p:pic>
      <p:sp>
        <p:nvSpPr>
          <p:cNvPr id="37" name="Oval 36">
            <a:extLst>
              <a:ext uri="{FF2B5EF4-FFF2-40B4-BE49-F238E27FC236}">
                <a16:creationId xmlns:a16="http://schemas.microsoft.com/office/drawing/2014/main" id="{9809C1AE-D2A4-4A42-A38C-A6B82F47F662}"/>
              </a:ext>
            </a:extLst>
          </p:cNvPr>
          <p:cNvSpPr>
            <a:spLocks noChangeAspect="1"/>
          </p:cNvSpPr>
          <p:nvPr/>
        </p:nvSpPr>
        <p:spPr>
          <a:xfrm>
            <a:off x="5435979" y="2556140"/>
            <a:ext cx="236320" cy="236320"/>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48A8E0BC-B095-4756-987E-9E8E9DDFA62E}"/>
              </a:ext>
            </a:extLst>
          </p:cNvPr>
          <p:cNvGrpSpPr>
            <a:grpSpLocks noChangeAspect="1"/>
          </p:cNvGrpSpPr>
          <p:nvPr/>
        </p:nvGrpSpPr>
        <p:grpSpPr>
          <a:xfrm>
            <a:off x="4143681" y="2554860"/>
            <a:ext cx="237599" cy="237600"/>
            <a:chOff x="1946782" y="540227"/>
            <a:chExt cx="356409" cy="356410"/>
          </a:xfrm>
        </p:grpSpPr>
        <p:sp>
          <p:nvSpPr>
            <p:cNvPr id="39" name="Oval 38">
              <a:extLst>
                <a:ext uri="{FF2B5EF4-FFF2-40B4-BE49-F238E27FC236}">
                  <a16:creationId xmlns:a16="http://schemas.microsoft.com/office/drawing/2014/main" id="{B02ABB5F-244C-43DC-B5DE-BA6D369A1E69}"/>
                </a:ext>
              </a:extLst>
            </p:cNvPr>
            <p:cNvSpPr>
              <a:spLocks noChangeAspect="1"/>
            </p:cNvSpPr>
            <p:nvPr/>
          </p:nvSpPr>
          <p:spPr>
            <a:xfrm>
              <a:off x="1946782" y="540228"/>
              <a:ext cx="356409" cy="356409"/>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Partial Circle 39">
              <a:extLst>
                <a:ext uri="{FF2B5EF4-FFF2-40B4-BE49-F238E27FC236}">
                  <a16:creationId xmlns:a16="http://schemas.microsoft.com/office/drawing/2014/main" id="{7C50D88C-CBD7-4102-BDBF-A574C5D7212D}"/>
                </a:ext>
              </a:extLst>
            </p:cNvPr>
            <p:cNvSpPr/>
            <p:nvPr/>
          </p:nvSpPr>
          <p:spPr>
            <a:xfrm>
              <a:off x="1946782" y="540227"/>
              <a:ext cx="356409" cy="356409"/>
            </a:xfrm>
            <a:prstGeom prst="pie">
              <a:avLst/>
            </a:prstGeom>
            <a:solidFill>
              <a:schemeClr val="bg1"/>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1" name="Group 40">
            <a:extLst>
              <a:ext uri="{FF2B5EF4-FFF2-40B4-BE49-F238E27FC236}">
                <a16:creationId xmlns:a16="http://schemas.microsoft.com/office/drawing/2014/main" id="{72D3A80E-D952-4DAA-B7FA-87FABDF4534E}"/>
              </a:ext>
            </a:extLst>
          </p:cNvPr>
          <p:cNvGrpSpPr>
            <a:grpSpLocks noChangeAspect="1"/>
          </p:cNvGrpSpPr>
          <p:nvPr/>
        </p:nvGrpSpPr>
        <p:grpSpPr>
          <a:xfrm>
            <a:off x="2873226" y="2549776"/>
            <a:ext cx="237599" cy="237600"/>
            <a:chOff x="2382393" y="540227"/>
            <a:chExt cx="356409" cy="356410"/>
          </a:xfrm>
        </p:grpSpPr>
        <p:sp>
          <p:nvSpPr>
            <p:cNvPr id="42" name="Oval 41">
              <a:extLst>
                <a:ext uri="{FF2B5EF4-FFF2-40B4-BE49-F238E27FC236}">
                  <a16:creationId xmlns:a16="http://schemas.microsoft.com/office/drawing/2014/main" id="{3CFE08CE-C5FF-4C0F-9F34-B605F518D63E}"/>
                </a:ext>
              </a:extLst>
            </p:cNvPr>
            <p:cNvSpPr/>
            <p:nvPr/>
          </p:nvSpPr>
          <p:spPr>
            <a:xfrm>
              <a:off x="2382393" y="540228"/>
              <a:ext cx="356409" cy="356409"/>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artial Circle 42">
              <a:extLst>
                <a:ext uri="{FF2B5EF4-FFF2-40B4-BE49-F238E27FC236}">
                  <a16:creationId xmlns:a16="http://schemas.microsoft.com/office/drawing/2014/main" id="{6F504C50-DC4E-4E29-958F-53D02E5B3426}"/>
                </a:ext>
              </a:extLst>
            </p:cNvPr>
            <p:cNvSpPr/>
            <p:nvPr/>
          </p:nvSpPr>
          <p:spPr>
            <a:xfrm>
              <a:off x="2382393" y="540227"/>
              <a:ext cx="356409" cy="356409"/>
            </a:xfrm>
            <a:prstGeom prst="pie">
              <a:avLst>
                <a:gd name="adj1" fmla="val 5406318"/>
                <a:gd name="adj2" fmla="val 16200000"/>
              </a:avLst>
            </a:prstGeom>
            <a:solidFill>
              <a:schemeClr val="bg1"/>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5" name="Oval 44">
            <a:extLst>
              <a:ext uri="{FF2B5EF4-FFF2-40B4-BE49-F238E27FC236}">
                <a16:creationId xmlns:a16="http://schemas.microsoft.com/office/drawing/2014/main" id="{DA8EB780-F6CC-44EC-90D7-D400C4EE6A74}"/>
              </a:ext>
            </a:extLst>
          </p:cNvPr>
          <p:cNvSpPr>
            <a:spLocks noChangeAspect="1"/>
          </p:cNvSpPr>
          <p:nvPr/>
        </p:nvSpPr>
        <p:spPr>
          <a:xfrm>
            <a:off x="6726998" y="2549776"/>
            <a:ext cx="236320" cy="236320"/>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9E27F9A9-83A4-4E96-BC5F-8C33962B442A}"/>
              </a:ext>
            </a:extLst>
          </p:cNvPr>
          <p:cNvSpPr>
            <a:spLocks noChangeAspect="1"/>
          </p:cNvSpPr>
          <p:nvPr/>
        </p:nvSpPr>
        <p:spPr>
          <a:xfrm>
            <a:off x="8018017" y="2556140"/>
            <a:ext cx="236320" cy="236320"/>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59F53321-AFC4-4B75-A5EF-B23F6E3CEFCC}"/>
              </a:ext>
            </a:extLst>
          </p:cNvPr>
          <p:cNvGrpSpPr>
            <a:grpSpLocks noChangeAspect="1"/>
          </p:cNvGrpSpPr>
          <p:nvPr/>
        </p:nvGrpSpPr>
        <p:grpSpPr>
          <a:xfrm>
            <a:off x="5434700" y="2928165"/>
            <a:ext cx="237599" cy="237600"/>
            <a:chOff x="2818004" y="540227"/>
            <a:chExt cx="356409" cy="356410"/>
          </a:xfrm>
        </p:grpSpPr>
        <p:sp>
          <p:nvSpPr>
            <p:cNvPr id="49" name="Oval 48">
              <a:extLst>
                <a:ext uri="{FF2B5EF4-FFF2-40B4-BE49-F238E27FC236}">
                  <a16:creationId xmlns:a16="http://schemas.microsoft.com/office/drawing/2014/main" id="{96466763-82C1-4766-8886-CBB290378AA9}"/>
                </a:ext>
              </a:extLst>
            </p:cNvPr>
            <p:cNvSpPr>
              <a:spLocks noChangeAspect="1"/>
            </p:cNvSpPr>
            <p:nvPr/>
          </p:nvSpPr>
          <p:spPr>
            <a:xfrm>
              <a:off x="2818004" y="540228"/>
              <a:ext cx="356409" cy="356409"/>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artial Circle 49">
              <a:extLst>
                <a:ext uri="{FF2B5EF4-FFF2-40B4-BE49-F238E27FC236}">
                  <a16:creationId xmlns:a16="http://schemas.microsoft.com/office/drawing/2014/main" id="{820E760E-504C-4046-B244-8003EF346305}"/>
                </a:ext>
              </a:extLst>
            </p:cNvPr>
            <p:cNvSpPr>
              <a:spLocks noChangeAspect="1"/>
            </p:cNvSpPr>
            <p:nvPr/>
          </p:nvSpPr>
          <p:spPr>
            <a:xfrm>
              <a:off x="2818004" y="540227"/>
              <a:ext cx="356409" cy="356409"/>
            </a:xfrm>
            <a:prstGeom prst="pie">
              <a:avLst>
                <a:gd name="adj1" fmla="val 10762221"/>
                <a:gd name="adj2" fmla="val 16200000"/>
              </a:avLst>
            </a:prstGeom>
            <a:solidFill>
              <a:schemeClr val="bg1"/>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51" name="Group 50">
            <a:extLst>
              <a:ext uri="{FF2B5EF4-FFF2-40B4-BE49-F238E27FC236}">
                <a16:creationId xmlns:a16="http://schemas.microsoft.com/office/drawing/2014/main" id="{D9BBFEED-6B12-41F1-8CF5-84532E0B5E97}"/>
              </a:ext>
            </a:extLst>
          </p:cNvPr>
          <p:cNvGrpSpPr>
            <a:grpSpLocks noChangeAspect="1"/>
          </p:cNvGrpSpPr>
          <p:nvPr/>
        </p:nvGrpSpPr>
        <p:grpSpPr>
          <a:xfrm>
            <a:off x="2873226" y="2928011"/>
            <a:ext cx="237599" cy="237600"/>
            <a:chOff x="2818004" y="540227"/>
            <a:chExt cx="356409" cy="356410"/>
          </a:xfrm>
        </p:grpSpPr>
        <p:sp>
          <p:nvSpPr>
            <p:cNvPr id="52" name="Oval 51">
              <a:extLst>
                <a:ext uri="{FF2B5EF4-FFF2-40B4-BE49-F238E27FC236}">
                  <a16:creationId xmlns:a16="http://schemas.microsoft.com/office/drawing/2014/main" id="{284C88CE-136C-4C06-9F78-2C0440F8C49A}"/>
                </a:ext>
              </a:extLst>
            </p:cNvPr>
            <p:cNvSpPr>
              <a:spLocks noChangeAspect="1"/>
            </p:cNvSpPr>
            <p:nvPr/>
          </p:nvSpPr>
          <p:spPr>
            <a:xfrm>
              <a:off x="2818004" y="540228"/>
              <a:ext cx="356409" cy="356409"/>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Partial Circle 52">
              <a:extLst>
                <a:ext uri="{FF2B5EF4-FFF2-40B4-BE49-F238E27FC236}">
                  <a16:creationId xmlns:a16="http://schemas.microsoft.com/office/drawing/2014/main" id="{FC3D58E0-86BC-403C-8BD1-035F13FD0C00}"/>
                </a:ext>
              </a:extLst>
            </p:cNvPr>
            <p:cNvSpPr>
              <a:spLocks noChangeAspect="1"/>
            </p:cNvSpPr>
            <p:nvPr/>
          </p:nvSpPr>
          <p:spPr>
            <a:xfrm>
              <a:off x="2818004" y="540227"/>
              <a:ext cx="356409" cy="356409"/>
            </a:xfrm>
            <a:prstGeom prst="pie">
              <a:avLst>
                <a:gd name="adj1" fmla="val 10762221"/>
                <a:gd name="adj2" fmla="val 16200000"/>
              </a:avLst>
            </a:prstGeom>
            <a:solidFill>
              <a:schemeClr val="bg1"/>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5" name="Oval 54">
            <a:extLst>
              <a:ext uri="{FF2B5EF4-FFF2-40B4-BE49-F238E27FC236}">
                <a16:creationId xmlns:a16="http://schemas.microsoft.com/office/drawing/2014/main" id="{6F095E1F-636B-4A44-857C-06BC9087F988}"/>
              </a:ext>
            </a:extLst>
          </p:cNvPr>
          <p:cNvSpPr>
            <a:spLocks noChangeAspect="1"/>
          </p:cNvSpPr>
          <p:nvPr/>
        </p:nvSpPr>
        <p:spPr>
          <a:xfrm>
            <a:off x="4143681" y="2928011"/>
            <a:ext cx="236320" cy="236320"/>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BF5DA177-E73A-4A7A-94EB-4560C90FD92A}"/>
              </a:ext>
            </a:extLst>
          </p:cNvPr>
          <p:cNvSpPr>
            <a:spLocks noChangeAspect="1"/>
          </p:cNvSpPr>
          <p:nvPr/>
        </p:nvSpPr>
        <p:spPr>
          <a:xfrm>
            <a:off x="6726998" y="2928012"/>
            <a:ext cx="236320" cy="236320"/>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E4FD058D-0BF4-4DC0-B2EF-FA02A32CE066}"/>
              </a:ext>
            </a:extLst>
          </p:cNvPr>
          <p:cNvSpPr>
            <a:spLocks noChangeAspect="1"/>
          </p:cNvSpPr>
          <p:nvPr/>
        </p:nvSpPr>
        <p:spPr>
          <a:xfrm>
            <a:off x="8018017" y="2934376"/>
            <a:ext cx="236320" cy="236320"/>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0B451A69-2139-4032-BD08-4FB9CBEB90D3}"/>
              </a:ext>
            </a:extLst>
          </p:cNvPr>
          <p:cNvSpPr>
            <a:spLocks noChangeAspect="1"/>
          </p:cNvSpPr>
          <p:nvPr/>
        </p:nvSpPr>
        <p:spPr>
          <a:xfrm>
            <a:off x="6726998" y="3659645"/>
            <a:ext cx="236320" cy="236320"/>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a16="http://schemas.microsoft.com/office/drawing/2014/main" id="{3D67C3F2-BAAD-4FDC-94CD-67FAAB7CE80A}"/>
              </a:ext>
            </a:extLst>
          </p:cNvPr>
          <p:cNvGrpSpPr>
            <a:grpSpLocks noChangeAspect="1"/>
          </p:cNvGrpSpPr>
          <p:nvPr/>
        </p:nvGrpSpPr>
        <p:grpSpPr>
          <a:xfrm>
            <a:off x="8018017" y="3659645"/>
            <a:ext cx="237599" cy="237600"/>
            <a:chOff x="2818004" y="540227"/>
            <a:chExt cx="356409" cy="356410"/>
          </a:xfrm>
        </p:grpSpPr>
        <p:sp>
          <p:nvSpPr>
            <p:cNvPr id="66" name="Oval 65">
              <a:extLst>
                <a:ext uri="{FF2B5EF4-FFF2-40B4-BE49-F238E27FC236}">
                  <a16:creationId xmlns:a16="http://schemas.microsoft.com/office/drawing/2014/main" id="{B5D21031-9EA3-44CF-8566-6A0AC24983DC}"/>
                </a:ext>
              </a:extLst>
            </p:cNvPr>
            <p:cNvSpPr>
              <a:spLocks noChangeAspect="1"/>
            </p:cNvSpPr>
            <p:nvPr/>
          </p:nvSpPr>
          <p:spPr>
            <a:xfrm>
              <a:off x="2818004" y="540228"/>
              <a:ext cx="356409" cy="356409"/>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Partial Circle 66">
              <a:extLst>
                <a:ext uri="{FF2B5EF4-FFF2-40B4-BE49-F238E27FC236}">
                  <a16:creationId xmlns:a16="http://schemas.microsoft.com/office/drawing/2014/main" id="{DA53EA6E-FDEA-4754-9B22-A14E3E789673}"/>
                </a:ext>
              </a:extLst>
            </p:cNvPr>
            <p:cNvSpPr>
              <a:spLocks noChangeAspect="1"/>
            </p:cNvSpPr>
            <p:nvPr/>
          </p:nvSpPr>
          <p:spPr>
            <a:xfrm>
              <a:off x="2818004" y="540227"/>
              <a:ext cx="356409" cy="356409"/>
            </a:xfrm>
            <a:prstGeom prst="pie">
              <a:avLst>
                <a:gd name="adj1" fmla="val 10762221"/>
                <a:gd name="adj2" fmla="val 16200000"/>
              </a:avLst>
            </a:prstGeom>
            <a:solidFill>
              <a:schemeClr val="bg1"/>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68" name="Group 67">
            <a:extLst>
              <a:ext uri="{FF2B5EF4-FFF2-40B4-BE49-F238E27FC236}">
                <a16:creationId xmlns:a16="http://schemas.microsoft.com/office/drawing/2014/main" id="{318A2A24-3BFE-4342-BE19-7E5AEFFE1E62}"/>
              </a:ext>
            </a:extLst>
          </p:cNvPr>
          <p:cNvGrpSpPr>
            <a:grpSpLocks noChangeAspect="1"/>
          </p:cNvGrpSpPr>
          <p:nvPr/>
        </p:nvGrpSpPr>
        <p:grpSpPr>
          <a:xfrm>
            <a:off x="5434700" y="3654652"/>
            <a:ext cx="237599" cy="237600"/>
            <a:chOff x="2382393" y="540227"/>
            <a:chExt cx="356409" cy="356410"/>
          </a:xfrm>
        </p:grpSpPr>
        <p:sp>
          <p:nvSpPr>
            <p:cNvPr id="69" name="Oval 68">
              <a:extLst>
                <a:ext uri="{FF2B5EF4-FFF2-40B4-BE49-F238E27FC236}">
                  <a16:creationId xmlns:a16="http://schemas.microsoft.com/office/drawing/2014/main" id="{2F73851E-2221-4284-9DB4-1776623BF239}"/>
                </a:ext>
              </a:extLst>
            </p:cNvPr>
            <p:cNvSpPr/>
            <p:nvPr/>
          </p:nvSpPr>
          <p:spPr>
            <a:xfrm>
              <a:off x="2382393" y="540228"/>
              <a:ext cx="356409" cy="356409"/>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Partial Circle 69">
              <a:extLst>
                <a:ext uri="{FF2B5EF4-FFF2-40B4-BE49-F238E27FC236}">
                  <a16:creationId xmlns:a16="http://schemas.microsoft.com/office/drawing/2014/main" id="{038FFB1A-12FE-4298-AAD7-A566F2976BC6}"/>
                </a:ext>
              </a:extLst>
            </p:cNvPr>
            <p:cNvSpPr/>
            <p:nvPr/>
          </p:nvSpPr>
          <p:spPr>
            <a:xfrm>
              <a:off x="2382393" y="540227"/>
              <a:ext cx="356409" cy="356409"/>
            </a:xfrm>
            <a:prstGeom prst="pie">
              <a:avLst>
                <a:gd name="adj1" fmla="val 5406318"/>
                <a:gd name="adj2" fmla="val 16200000"/>
              </a:avLst>
            </a:prstGeom>
            <a:solidFill>
              <a:schemeClr val="bg1"/>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71" name="Group 70">
            <a:extLst>
              <a:ext uri="{FF2B5EF4-FFF2-40B4-BE49-F238E27FC236}">
                <a16:creationId xmlns:a16="http://schemas.microsoft.com/office/drawing/2014/main" id="{39098A07-E440-4D7D-9CCD-C95B2D54FBBE}"/>
              </a:ext>
            </a:extLst>
          </p:cNvPr>
          <p:cNvGrpSpPr>
            <a:grpSpLocks noChangeAspect="1"/>
          </p:cNvGrpSpPr>
          <p:nvPr/>
        </p:nvGrpSpPr>
        <p:grpSpPr>
          <a:xfrm>
            <a:off x="4143042" y="3662174"/>
            <a:ext cx="237599" cy="237600"/>
            <a:chOff x="2382393" y="540227"/>
            <a:chExt cx="356409" cy="356410"/>
          </a:xfrm>
        </p:grpSpPr>
        <p:sp>
          <p:nvSpPr>
            <p:cNvPr id="72" name="Oval 71">
              <a:extLst>
                <a:ext uri="{FF2B5EF4-FFF2-40B4-BE49-F238E27FC236}">
                  <a16:creationId xmlns:a16="http://schemas.microsoft.com/office/drawing/2014/main" id="{6A7F4D9A-D151-4D3B-BE4B-8163EEF47AFE}"/>
                </a:ext>
              </a:extLst>
            </p:cNvPr>
            <p:cNvSpPr/>
            <p:nvPr/>
          </p:nvSpPr>
          <p:spPr>
            <a:xfrm>
              <a:off x="2382393" y="540228"/>
              <a:ext cx="356409" cy="356409"/>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Partial Circle 72">
              <a:extLst>
                <a:ext uri="{FF2B5EF4-FFF2-40B4-BE49-F238E27FC236}">
                  <a16:creationId xmlns:a16="http://schemas.microsoft.com/office/drawing/2014/main" id="{94354B70-7475-4FB4-94A9-71B04C3CE28F}"/>
                </a:ext>
              </a:extLst>
            </p:cNvPr>
            <p:cNvSpPr/>
            <p:nvPr/>
          </p:nvSpPr>
          <p:spPr>
            <a:xfrm>
              <a:off x="2382393" y="540227"/>
              <a:ext cx="356409" cy="356409"/>
            </a:xfrm>
            <a:prstGeom prst="pie">
              <a:avLst>
                <a:gd name="adj1" fmla="val 5406318"/>
                <a:gd name="adj2" fmla="val 16200000"/>
              </a:avLst>
            </a:prstGeom>
            <a:solidFill>
              <a:schemeClr val="bg1"/>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74" name="Group 73">
            <a:extLst>
              <a:ext uri="{FF2B5EF4-FFF2-40B4-BE49-F238E27FC236}">
                <a16:creationId xmlns:a16="http://schemas.microsoft.com/office/drawing/2014/main" id="{B28839ED-46DE-4017-8576-A2EA8CA00AAD}"/>
              </a:ext>
            </a:extLst>
          </p:cNvPr>
          <p:cNvGrpSpPr>
            <a:grpSpLocks noChangeAspect="1"/>
          </p:cNvGrpSpPr>
          <p:nvPr/>
        </p:nvGrpSpPr>
        <p:grpSpPr>
          <a:xfrm>
            <a:off x="4143042" y="4034856"/>
            <a:ext cx="237599" cy="237600"/>
            <a:chOff x="2382393" y="540227"/>
            <a:chExt cx="356409" cy="356410"/>
          </a:xfrm>
        </p:grpSpPr>
        <p:sp>
          <p:nvSpPr>
            <p:cNvPr id="75" name="Oval 74">
              <a:extLst>
                <a:ext uri="{FF2B5EF4-FFF2-40B4-BE49-F238E27FC236}">
                  <a16:creationId xmlns:a16="http://schemas.microsoft.com/office/drawing/2014/main" id="{821A95A6-F71B-48D0-87EB-78A8275816B3}"/>
                </a:ext>
              </a:extLst>
            </p:cNvPr>
            <p:cNvSpPr/>
            <p:nvPr/>
          </p:nvSpPr>
          <p:spPr>
            <a:xfrm>
              <a:off x="2382393" y="540228"/>
              <a:ext cx="356409" cy="356409"/>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artial Circle 75">
              <a:extLst>
                <a:ext uri="{FF2B5EF4-FFF2-40B4-BE49-F238E27FC236}">
                  <a16:creationId xmlns:a16="http://schemas.microsoft.com/office/drawing/2014/main" id="{F438C537-1357-4C21-AD79-F3DB4EF88DAB}"/>
                </a:ext>
              </a:extLst>
            </p:cNvPr>
            <p:cNvSpPr/>
            <p:nvPr/>
          </p:nvSpPr>
          <p:spPr>
            <a:xfrm>
              <a:off x="2382393" y="540227"/>
              <a:ext cx="356409" cy="356409"/>
            </a:xfrm>
            <a:prstGeom prst="pie">
              <a:avLst>
                <a:gd name="adj1" fmla="val 5406318"/>
                <a:gd name="adj2" fmla="val 16200000"/>
              </a:avLst>
            </a:prstGeom>
            <a:solidFill>
              <a:schemeClr val="bg1"/>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77" name="Group 76">
            <a:extLst>
              <a:ext uri="{FF2B5EF4-FFF2-40B4-BE49-F238E27FC236}">
                <a16:creationId xmlns:a16="http://schemas.microsoft.com/office/drawing/2014/main" id="{388EB07F-2F69-4F25-A848-ED3E4B7A1F44}"/>
              </a:ext>
            </a:extLst>
          </p:cNvPr>
          <p:cNvGrpSpPr>
            <a:grpSpLocks noChangeAspect="1"/>
          </p:cNvGrpSpPr>
          <p:nvPr/>
        </p:nvGrpSpPr>
        <p:grpSpPr>
          <a:xfrm>
            <a:off x="2873225" y="4034855"/>
            <a:ext cx="237599" cy="237600"/>
            <a:chOff x="2382393" y="540227"/>
            <a:chExt cx="356409" cy="356410"/>
          </a:xfrm>
        </p:grpSpPr>
        <p:sp>
          <p:nvSpPr>
            <p:cNvPr id="78" name="Oval 77">
              <a:extLst>
                <a:ext uri="{FF2B5EF4-FFF2-40B4-BE49-F238E27FC236}">
                  <a16:creationId xmlns:a16="http://schemas.microsoft.com/office/drawing/2014/main" id="{28DBCD7A-287E-4FEC-A9AB-22F186272B63}"/>
                </a:ext>
              </a:extLst>
            </p:cNvPr>
            <p:cNvSpPr/>
            <p:nvPr/>
          </p:nvSpPr>
          <p:spPr>
            <a:xfrm>
              <a:off x="2382393" y="540228"/>
              <a:ext cx="356409" cy="356409"/>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Partial Circle 78">
              <a:extLst>
                <a:ext uri="{FF2B5EF4-FFF2-40B4-BE49-F238E27FC236}">
                  <a16:creationId xmlns:a16="http://schemas.microsoft.com/office/drawing/2014/main" id="{EC61A45E-9698-40CB-B4D7-ED8CA68BA7D6}"/>
                </a:ext>
              </a:extLst>
            </p:cNvPr>
            <p:cNvSpPr/>
            <p:nvPr/>
          </p:nvSpPr>
          <p:spPr>
            <a:xfrm>
              <a:off x="2382393" y="540227"/>
              <a:ext cx="356409" cy="356409"/>
            </a:xfrm>
            <a:prstGeom prst="pie">
              <a:avLst>
                <a:gd name="adj1" fmla="val 5406318"/>
                <a:gd name="adj2" fmla="val 16200000"/>
              </a:avLst>
            </a:prstGeom>
            <a:solidFill>
              <a:schemeClr val="bg1"/>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80" name="Group 79">
            <a:extLst>
              <a:ext uri="{FF2B5EF4-FFF2-40B4-BE49-F238E27FC236}">
                <a16:creationId xmlns:a16="http://schemas.microsoft.com/office/drawing/2014/main" id="{D95A483E-B560-4349-9A0D-083A074BE2DA}"/>
              </a:ext>
            </a:extLst>
          </p:cNvPr>
          <p:cNvGrpSpPr>
            <a:grpSpLocks noChangeAspect="1"/>
          </p:cNvGrpSpPr>
          <p:nvPr/>
        </p:nvGrpSpPr>
        <p:grpSpPr>
          <a:xfrm>
            <a:off x="5434699" y="4037058"/>
            <a:ext cx="237599" cy="237600"/>
            <a:chOff x="2818004" y="540227"/>
            <a:chExt cx="356409" cy="356410"/>
          </a:xfrm>
        </p:grpSpPr>
        <p:sp>
          <p:nvSpPr>
            <p:cNvPr id="81" name="Oval 80">
              <a:extLst>
                <a:ext uri="{FF2B5EF4-FFF2-40B4-BE49-F238E27FC236}">
                  <a16:creationId xmlns:a16="http://schemas.microsoft.com/office/drawing/2014/main" id="{4C4CD9B0-3B5E-48B9-B67B-03280C6D7EF5}"/>
                </a:ext>
              </a:extLst>
            </p:cNvPr>
            <p:cNvSpPr>
              <a:spLocks noChangeAspect="1"/>
            </p:cNvSpPr>
            <p:nvPr/>
          </p:nvSpPr>
          <p:spPr>
            <a:xfrm>
              <a:off x="2818004" y="540228"/>
              <a:ext cx="356409" cy="356409"/>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Partial Circle 81">
              <a:extLst>
                <a:ext uri="{FF2B5EF4-FFF2-40B4-BE49-F238E27FC236}">
                  <a16:creationId xmlns:a16="http://schemas.microsoft.com/office/drawing/2014/main" id="{C75AA053-9405-4F36-BF1A-FD59C781CC9A}"/>
                </a:ext>
              </a:extLst>
            </p:cNvPr>
            <p:cNvSpPr>
              <a:spLocks noChangeAspect="1"/>
            </p:cNvSpPr>
            <p:nvPr/>
          </p:nvSpPr>
          <p:spPr>
            <a:xfrm>
              <a:off x="2818004" y="540227"/>
              <a:ext cx="356409" cy="356409"/>
            </a:xfrm>
            <a:prstGeom prst="pie">
              <a:avLst>
                <a:gd name="adj1" fmla="val 10762221"/>
                <a:gd name="adj2" fmla="val 16200000"/>
              </a:avLst>
            </a:prstGeom>
            <a:solidFill>
              <a:schemeClr val="bg1"/>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84" name="Oval 83">
            <a:extLst>
              <a:ext uri="{FF2B5EF4-FFF2-40B4-BE49-F238E27FC236}">
                <a16:creationId xmlns:a16="http://schemas.microsoft.com/office/drawing/2014/main" id="{F617BA4C-88FC-495C-B62A-0A8E0325CCF5}"/>
              </a:ext>
            </a:extLst>
          </p:cNvPr>
          <p:cNvSpPr>
            <a:spLocks noChangeAspect="1"/>
          </p:cNvSpPr>
          <p:nvPr/>
        </p:nvSpPr>
        <p:spPr>
          <a:xfrm>
            <a:off x="6732967" y="4035494"/>
            <a:ext cx="236320" cy="236320"/>
          </a:xfrm>
          <a:prstGeom prst="ellipse">
            <a:avLst/>
          </a:prstGeom>
          <a:solidFill>
            <a:srgbClr val="0596FF"/>
          </a:solidFill>
          <a:ln w="12700">
            <a:solidFill>
              <a:srgbClr val="05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Graphical user interface, text&#10;&#10;Description automatically generated">
            <a:extLst>
              <a:ext uri="{FF2B5EF4-FFF2-40B4-BE49-F238E27FC236}">
                <a16:creationId xmlns:a16="http://schemas.microsoft.com/office/drawing/2014/main" id="{09558C3A-E202-4ACB-B29C-8BD6EC079F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2877" y="1023173"/>
            <a:ext cx="1213200" cy="308355"/>
          </a:xfrm>
          <a:prstGeom prst="rect">
            <a:avLst/>
          </a:prstGeom>
        </p:spPr>
      </p:pic>
    </p:spTree>
    <p:extLst>
      <p:ext uri="{BB962C8B-B14F-4D97-AF65-F5344CB8AC3E}">
        <p14:creationId xmlns:p14="http://schemas.microsoft.com/office/powerpoint/2010/main" val="717352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15BF43-22F5-4057-9B66-2247464CD373}"/>
              </a:ext>
            </a:extLst>
          </p:cNvPr>
          <p:cNvSpPr>
            <a:spLocks noGrp="1"/>
          </p:cNvSpPr>
          <p:nvPr>
            <p:ph type="sldNum" sz="quarter" idx="4"/>
          </p:nvPr>
        </p:nvSpPr>
        <p:spPr/>
        <p:txBody>
          <a:bodyPr/>
          <a:lstStyle/>
          <a:p>
            <a:fld id="{DAF489CC-3B7A-4DA5-A8C0-4984788D0EC5}" type="slidenum">
              <a:rPr lang="nl-NL" smtClean="0"/>
              <a:pPr/>
              <a:t>32</a:t>
            </a:fld>
            <a:endParaRPr lang="nl-NL"/>
          </a:p>
        </p:txBody>
      </p:sp>
      <p:sp>
        <p:nvSpPr>
          <p:cNvPr id="4" name="Title 3">
            <a:extLst>
              <a:ext uri="{FF2B5EF4-FFF2-40B4-BE49-F238E27FC236}">
                <a16:creationId xmlns:a16="http://schemas.microsoft.com/office/drawing/2014/main" id="{E335F3C0-FE61-4F12-984F-CB37E68F70B8}"/>
              </a:ext>
            </a:extLst>
          </p:cNvPr>
          <p:cNvSpPr>
            <a:spLocks noGrp="1"/>
          </p:cNvSpPr>
          <p:nvPr>
            <p:ph type="title"/>
          </p:nvPr>
        </p:nvSpPr>
        <p:spPr/>
        <p:txBody>
          <a:bodyPr/>
          <a:lstStyle/>
          <a:p>
            <a:r>
              <a:rPr lang="de-DE"/>
              <a:t>Wettbewerbsvergleich</a:t>
            </a:r>
            <a:br>
              <a:rPr lang="de-DE"/>
            </a:br>
            <a:r>
              <a:rPr lang="de-DE" sz="1600" b="0">
                <a:solidFill>
                  <a:srgbClr val="0596FF"/>
                </a:solidFill>
              </a:rPr>
              <a:t>Plattformen</a:t>
            </a:r>
            <a:endParaRPr lang="de-DE" sz="1800" b="0">
              <a:solidFill>
                <a:srgbClr val="0596FF"/>
              </a:solidFill>
            </a:endParaRPr>
          </a:p>
        </p:txBody>
      </p:sp>
      <p:graphicFrame>
        <p:nvGraphicFramePr>
          <p:cNvPr id="9" name="Table 9">
            <a:extLst>
              <a:ext uri="{FF2B5EF4-FFF2-40B4-BE49-F238E27FC236}">
                <a16:creationId xmlns:a16="http://schemas.microsoft.com/office/drawing/2014/main" id="{A815FE3B-74B2-4DE8-923B-8227A460A641}"/>
              </a:ext>
            </a:extLst>
          </p:cNvPr>
          <p:cNvGraphicFramePr>
            <a:graphicFrameLocks noGrp="1"/>
          </p:cNvGraphicFramePr>
          <p:nvPr>
            <p:extLst>
              <p:ext uri="{D42A27DB-BD31-4B8C-83A1-F6EECF244321}">
                <p14:modId xmlns:p14="http://schemas.microsoft.com/office/powerpoint/2010/main" val="649954199"/>
              </p:ext>
            </p:extLst>
          </p:nvPr>
        </p:nvGraphicFramePr>
        <p:xfrm>
          <a:off x="375455" y="1368080"/>
          <a:ext cx="8393090" cy="1112520"/>
        </p:xfrm>
        <a:graphic>
          <a:graphicData uri="http://schemas.openxmlformats.org/drawingml/2006/table">
            <a:tbl>
              <a:tblPr firstRow="1" bandRow="1">
                <a:tableStyleId>{2D5ABB26-0587-4C30-8999-92F81FD0307C}</a:tableStyleId>
              </a:tblPr>
              <a:tblGrid>
                <a:gridCol w="1960400">
                  <a:extLst>
                    <a:ext uri="{9D8B030D-6E8A-4147-A177-3AD203B41FA5}">
                      <a16:colId xmlns:a16="http://schemas.microsoft.com/office/drawing/2014/main" val="2611088844"/>
                    </a:ext>
                  </a:extLst>
                </a:gridCol>
                <a:gridCol w="1286538">
                  <a:extLst>
                    <a:ext uri="{9D8B030D-6E8A-4147-A177-3AD203B41FA5}">
                      <a16:colId xmlns:a16="http://schemas.microsoft.com/office/drawing/2014/main" val="1364745954"/>
                    </a:ext>
                  </a:extLst>
                </a:gridCol>
                <a:gridCol w="1286538">
                  <a:extLst>
                    <a:ext uri="{9D8B030D-6E8A-4147-A177-3AD203B41FA5}">
                      <a16:colId xmlns:a16="http://schemas.microsoft.com/office/drawing/2014/main" val="2434984824"/>
                    </a:ext>
                  </a:extLst>
                </a:gridCol>
                <a:gridCol w="1286538">
                  <a:extLst>
                    <a:ext uri="{9D8B030D-6E8A-4147-A177-3AD203B41FA5}">
                      <a16:colId xmlns:a16="http://schemas.microsoft.com/office/drawing/2014/main" val="675593157"/>
                    </a:ext>
                  </a:extLst>
                </a:gridCol>
                <a:gridCol w="1286538">
                  <a:extLst>
                    <a:ext uri="{9D8B030D-6E8A-4147-A177-3AD203B41FA5}">
                      <a16:colId xmlns:a16="http://schemas.microsoft.com/office/drawing/2014/main" val="3875564398"/>
                    </a:ext>
                  </a:extLst>
                </a:gridCol>
                <a:gridCol w="1286538">
                  <a:extLst>
                    <a:ext uri="{9D8B030D-6E8A-4147-A177-3AD203B41FA5}">
                      <a16:colId xmlns:a16="http://schemas.microsoft.com/office/drawing/2014/main" val="1400961390"/>
                    </a:ext>
                  </a:extLst>
                </a:gridCol>
              </a:tblGrid>
              <a:tr h="370840">
                <a:tc>
                  <a:txBody>
                    <a:bodyPr/>
                    <a:lstStyle/>
                    <a:p>
                      <a:r>
                        <a:rPr lang="de-DE" sz="1000" noProof="0">
                          <a:latin typeface="+mj-lt"/>
                        </a:rPr>
                        <a:t>SLA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a:t>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a:t>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a:t>99.999%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a:t>99.999% </a:t>
                      </a:r>
                      <a:br>
                        <a:rPr lang="de-DE" sz="1000" noProof="0"/>
                      </a:br>
                      <a:r>
                        <a:rPr lang="de-DE" sz="800" noProof="0"/>
                        <a:t>(video sla)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40028"/>
                  </a:ext>
                </a:extLst>
              </a:tr>
              <a:tr h="370840">
                <a:tc>
                  <a:txBody>
                    <a:bodyPr/>
                    <a:lstStyle/>
                    <a:p>
                      <a:r>
                        <a:rPr lang="de-DE" sz="1000" noProof="0">
                          <a:latin typeface="+mj-lt"/>
                        </a:rPr>
                        <a:t>Global PBX / Global SLA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b="0" u="none" strike="noStrike" cap="none" noProof="0"/>
                        <a:t>40+ Länder</a:t>
                      </a:r>
                      <a:endParaRPr lang="de-DE" sz="1000" b="0"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b="0" u="none" strike="noStrike" cap="none" noProof="0"/>
                        <a:t>18 Länder</a:t>
                      </a:r>
                      <a:endParaRPr lang="de-DE" sz="1000"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b="0" u="none" strike="noStrike" cap="none" noProof="0"/>
                        <a:t>11 Länder</a:t>
                      </a:r>
                      <a:endParaRPr lang="de-DE" sz="1000"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b="0" u="none" strike="noStrike" cap="none" noProof="0"/>
                        <a:t>41 Länder</a:t>
                      </a:r>
                      <a:endParaRPr lang="de-DE" sz="1000"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a:t>13 und wächst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6592622"/>
                  </a:ext>
                </a:extLst>
              </a:tr>
              <a:tr h="370840">
                <a:tc>
                  <a:txBody>
                    <a:bodyPr/>
                    <a:lstStyle/>
                    <a:p>
                      <a:r>
                        <a:rPr lang="de-DE" sz="1000" noProof="0">
                          <a:latin typeface="+mj-lt"/>
                        </a:rPr>
                        <a:t>Plug’&amp;’play Integrationen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000" noProof="0"/>
                        <a:t>Limitiert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000" noProof="0"/>
                        <a:t>Viele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000" noProof="0"/>
                        <a:t>Limitiert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a:t>170+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a:t>170+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2838245"/>
                  </a:ext>
                </a:extLst>
              </a:tr>
            </a:tbl>
          </a:graphicData>
        </a:graphic>
      </p:graphicFrame>
      <p:pic>
        <p:nvPicPr>
          <p:cNvPr id="10" name="Google Shape;3740;p458">
            <a:extLst>
              <a:ext uri="{FF2B5EF4-FFF2-40B4-BE49-F238E27FC236}">
                <a16:creationId xmlns:a16="http://schemas.microsoft.com/office/drawing/2014/main" id="{220A9246-AA6D-4EC3-A20E-D52F697F7D33}"/>
              </a:ext>
            </a:extLst>
          </p:cNvPr>
          <p:cNvPicPr preferRelativeResize="0"/>
          <p:nvPr/>
        </p:nvPicPr>
        <p:blipFill rotWithShape="1">
          <a:blip r:embed="rId2">
            <a:alphaModFix/>
          </a:blip>
          <a:srcRect/>
          <a:stretch/>
        </p:blipFill>
        <p:spPr>
          <a:xfrm>
            <a:off x="2576216" y="1028637"/>
            <a:ext cx="831621" cy="302891"/>
          </a:xfrm>
          <a:prstGeom prst="rect">
            <a:avLst/>
          </a:prstGeom>
          <a:noFill/>
          <a:ln>
            <a:noFill/>
          </a:ln>
        </p:spPr>
      </p:pic>
      <p:pic>
        <p:nvPicPr>
          <p:cNvPr id="12" name="Google Shape;3744;p458" descr="PD for Distance Learning / Microsoft Teams">
            <a:extLst>
              <a:ext uri="{FF2B5EF4-FFF2-40B4-BE49-F238E27FC236}">
                <a16:creationId xmlns:a16="http://schemas.microsoft.com/office/drawing/2014/main" id="{B8A79711-DB88-4DE6-8211-42E227433A67}"/>
              </a:ext>
            </a:extLst>
          </p:cNvPr>
          <p:cNvPicPr preferRelativeResize="0"/>
          <p:nvPr/>
        </p:nvPicPr>
        <p:blipFill rotWithShape="1">
          <a:blip r:embed="rId3">
            <a:alphaModFix/>
          </a:blip>
          <a:srcRect/>
          <a:stretch/>
        </p:blipFill>
        <p:spPr>
          <a:xfrm>
            <a:off x="3644094" y="989844"/>
            <a:ext cx="1236775" cy="377964"/>
          </a:xfrm>
          <a:prstGeom prst="rect">
            <a:avLst/>
          </a:prstGeom>
          <a:noFill/>
          <a:ln>
            <a:noFill/>
          </a:ln>
        </p:spPr>
      </p:pic>
      <p:pic>
        <p:nvPicPr>
          <p:cNvPr id="13" name="Google Shape;3742;p458" descr="Virtual Events | Azavista">
            <a:extLst>
              <a:ext uri="{FF2B5EF4-FFF2-40B4-BE49-F238E27FC236}">
                <a16:creationId xmlns:a16="http://schemas.microsoft.com/office/drawing/2014/main" id="{A524E2F0-27BB-4F8A-9A7C-C80575979D0E}"/>
              </a:ext>
            </a:extLst>
          </p:cNvPr>
          <p:cNvPicPr preferRelativeResize="0"/>
          <p:nvPr/>
        </p:nvPicPr>
        <p:blipFill rotWithShape="1">
          <a:blip r:embed="rId4">
            <a:alphaModFix/>
          </a:blip>
          <a:srcRect/>
          <a:stretch/>
        </p:blipFill>
        <p:spPr>
          <a:xfrm>
            <a:off x="4928409" y="989844"/>
            <a:ext cx="1189563" cy="380205"/>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73C16623-856F-4A39-B987-B46811C67B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9980" y="1023173"/>
            <a:ext cx="1212689" cy="308225"/>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F2BF6565-3006-428F-8F3A-54603F5CDC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2877" y="1023173"/>
            <a:ext cx="1213200" cy="308355"/>
          </a:xfrm>
          <a:prstGeom prst="rect">
            <a:avLst/>
          </a:prstGeom>
        </p:spPr>
      </p:pic>
    </p:spTree>
    <p:extLst>
      <p:ext uri="{BB962C8B-B14F-4D97-AF65-F5344CB8AC3E}">
        <p14:creationId xmlns:p14="http://schemas.microsoft.com/office/powerpoint/2010/main" val="1682450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9EF35-3CEC-459B-822A-3C32671BF160}"/>
              </a:ext>
            </a:extLst>
          </p:cNvPr>
          <p:cNvSpPr>
            <a:spLocks noGrp="1"/>
          </p:cNvSpPr>
          <p:nvPr>
            <p:ph type="body" sz="quarter" idx="10"/>
          </p:nvPr>
        </p:nvSpPr>
        <p:spPr/>
        <p:txBody>
          <a:bodyPr/>
          <a:lstStyle/>
          <a:p>
            <a:r>
              <a:rPr lang="en-GB" err="1"/>
              <a:t>Nächsten</a:t>
            </a:r>
            <a:r>
              <a:rPr lang="en-GB"/>
              <a:t> </a:t>
            </a:r>
            <a:r>
              <a:rPr lang="en-GB" err="1"/>
              <a:t>Schritte</a:t>
            </a:r>
            <a:endParaRPr lang="en-GB"/>
          </a:p>
        </p:txBody>
      </p:sp>
      <p:sp>
        <p:nvSpPr>
          <p:cNvPr id="3" name="Text Placeholder 2">
            <a:extLst>
              <a:ext uri="{FF2B5EF4-FFF2-40B4-BE49-F238E27FC236}">
                <a16:creationId xmlns:a16="http://schemas.microsoft.com/office/drawing/2014/main" id="{C227EA16-532D-4AFD-8260-0DC0D7F625C3}"/>
              </a:ext>
            </a:extLst>
          </p:cNvPr>
          <p:cNvSpPr>
            <a:spLocks noGrp="1"/>
          </p:cNvSpPr>
          <p:nvPr>
            <p:ph type="body" sz="quarter" idx="16"/>
          </p:nvPr>
        </p:nvSpPr>
        <p:spPr/>
        <p:txBody>
          <a:bodyPr/>
          <a:lstStyle/>
          <a:p>
            <a:r>
              <a:rPr lang="en-GB"/>
              <a:t>07.</a:t>
            </a:r>
          </a:p>
        </p:txBody>
      </p:sp>
    </p:spTree>
    <p:extLst>
      <p:ext uri="{BB962C8B-B14F-4D97-AF65-F5344CB8AC3E}">
        <p14:creationId xmlns:p14="http://schemas.microsoft.com/office/powerpoint/2010/main" val="383657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851E27-2BDF-48BF-BB42-CE077057D713}"/>
              </a:ext>
            </a:extLst>
          </p:cNvPr>
          <p:cNvSpPr>
            <a:spLocks noGrp="1"/>
          </p:cNvSpPr>
          <p:nvPr>
            <p:ph idx="1"/>
          </p:nvPr>
        </p:nvSpPr>
        <p:spPr/>
        <p:txBody>
          <a:bodyPr/>
          <a:lstStyle/>
          <a:p>
            <a:pPr marL="0" indent="0">
              <a:buNone/>
            </a:pPr>
            <a:r>
              <a:rPr lang="de-DE" sz="1600">
                <a:solidFill>
                  <a:schemeClr val="accent1"/>
                </a:solidFill>
                <a:latin typeface="+mj-lt"/>
              </a:rPr>
              <a:t>Discovery Workshop</a:t>
            </a:r>
          </a:p>
          <a:p>
            <a:r>
              <a:rPr lang="de-DE">
                <a:latin typeface="+mn-lt"/>
              </a:rPr>
              <a:t>Anforderungsbewertung</a:t>
            </a:r>
          </a:p>
          <a:p>
            <a:r>
              <a:rPr lang="de-DE">
                <a:latin typeface="+mn-lt"/>
              </a:rPr>
              <a:t>Abbildung von Anwendungsszenarien</a:t>
            </a:r>
          </a:p>
          <a:p>
            <a:r>
              <a:rPr lang="de-DE">
                <a:latin typeface="+mn-lt"/>
              </a:rPr>
              <a:t>Erstellung von Prozessabläufen</a:t>
            </a:r>
          </a:p>
          <a:p>
            <a:endParaRPr lang="de-DE">
              <a:latin typeface="+mn-lt"/>
            </a:endParaRPr>
          </a:p>
          <a:p>
            <a:pPr marL="0" indent="0">
              <a:buNone/>
            </a:pPr>
            <a:r>
              <a:rPr lang="de-DE" sz="1600">
                <a:solidFill>
                  <a:schemeClr val="accent1"/>
                </a:solidFill>
                <a:latin typeface="+mj-lt"/>
              </a:rPr>
              <a:t>Live-Demonstration </a:t>
            </a:r>
          </a:p>
          <a:p>
            <a:r>
              <a:rPr lang="de-DE">
                <a:latin typeface="+mn-lt"/>
              </a:rPr>
              <a:t>Von den versammelten Anwendungsfällen </a:t>
            </a:r>
          </a:p>
          <a:p>
            <a:r>
              <a:rPr lang="de-DE">
                <a:latin typeface="+mn-lt"/>
              </a:rPr>
              <a:t>Die Kunst des Möglichen</a:t>
            </a:r>
          </a:p>
          <a:p>
            <a:endParaRPr lang="de-DE"/>
          </a:p>
          <a:p>
            <a:pPr marL="0" indent="0">
              <a:buNone/>
            </a:pPr>
            <a:r>
              <a:rPr lang="de-DE" sz="1600">
                <a:solidFill>
                  <a:schemeClr val="accent1"/>
                </a:solidFill>
                <a:latin typeface="+mj-lt"/>
              </a:rPr>
              <a:t>Potenzieller Konzeptnachweis</a:t>
            </a:r>
          </a:p>
          <a:p>
            <a:r>
              <a:rPr lang="de-DE">
                <a:latin typeface="+mn-lt"/>
              </a:rPr>
              <a:t>Überblick zum PoC</a:t>
            </a:r>
          </a:p>
          <a:p>
            <a:r>
              <a:rPr lang="de-DE">
                <a:latin typeface="+mn-lt"/>
              </a:rPr>
              <a:t>Definition von </a:t>
            </a:r>
            <a:r>
              <a:rPr lang="de-DE" err="1">
                <a:latin typeface="+mn-lt"/>
              </a:rPr>
              <a:t>Erfolgsmetriken</a:t>
            </a:r>
            <a:endParaRPr lang="de-DE">
              <a:latin typeface="+mn-lt"/>
            </a:endParaRPr>
          </a:p>
        </p:txBody>
      </p:sp>
      <p:sp>
        <p:nvSpPr>
          <p:cNvPr id="3" name="Title 2">
            <a:extLst>
              <a:ext uri="{FF2B5EF4-FFF2-40B4-BE49-F238E27FC236}">
                <a16:creationId xmlns:a16="http://schemas.microsoft.com/office/drawing/2014/main" id="{0E790DA6-FF4F-44EC-9136-17E49AA7014C}"/>
              </a:ext>
            </a:extLst>
          </p:cNvPr>
          <p:cNvSpPr>
            <a:spLocks noGrp="1"/>
          </p:cNvSpPr>
          <p:nvPr>
            <p:ph type="title"/>
          </p:nvPr>
        </p:nvSpPr>
        <p:spPr>
          <a:xfrm>
            <a:off x="227661" y="123478"/>
            <a:ext cx="6333159" cy="729376"/>
          </a:xfrm>
        </p:spPr>
        <p:txBody>
          <a:bodyPr/>
          <a:lstStyle/>
          <a:p>
            <a:r>
              <a:rPr lang="de-DE"/>
              <a:t>Weitere Aktionen</a:t>
            </a:r>
          </a:p>
        </p:txBody>
      </p:sp>
      <p:sp>
        <p:nvSpPr>
          <p:cNvPr id="4" name="Text Placeholder 3">
            <a:extLst>
              <a:ext uri="{FF2B5EF4-FFF2-40B4-BE49-F238E27FC236}">
                <a16:creationId xmlns:a16="http://schemas.microsoft.com/office/drawing/2014/main" id="{A76498EB-F426-4FFC-B297-573FE6DF0AC8}"/>
              </a:ext>
            </a:extLst>
          </p:cNvPr>
          <p:cNvSpPr>
            <a:spLocks noGrp="1"/>
          </p:cNvSpPr>
          <p:nvPr>
            <p:ph type="body" sz="quarter" idx="10"/>
          </p:nvPr>
        </p:nvSpPr>
        <p:spPr>
          <a:xfrm>
            <a:off x="227660" y="417457"/>
            <a:ext cx="6333159" cy="435397"/>
          </a:xfrm>
        </p:spPr>
        <p:txBody>
          <a:bodyPr/>
          <a:lstStyle/>
          <a:p>
            <a:r>
              <a:rPr lang="de-DE"/>
              <a:t>Nächsten Schritte</a:t>
            </a:r>
          </a:p>
        </p:txBody>
      </p:sp>
      <p:sp>
        <p:nvSpPr>
          <p:cNvPr id="5" name="Slide Number Placeholder 4">
            <a:extLst>
              <a:ext uri="{FF2B5EF4-FFF2-40B4-BE49-F238E27FC236}">
                <a16:creationId xmlns:a16="http://schemas.microsoft.com/office/drawing/2014/main" id="{CDC4FD6E-7DE5-4CD7-81F0-92CE46F8F0E7}"/>
              </a:ext>
            </a:extLst>
          </p:cNvPr>
          <p:cNvSpPr>
            <a:spLocks noGrp="1"/>
          </p:cNvSpPr>
          <p:nvPr>
            <p:ph type="sldNum" sz="quarter" idx="4"/>
          </p:nvPr>
        </p:nvSpPr>
        <p:spPr/>
        <p:txBody>
          <a:bodyPr/>
          <a:lstStyle/>
          <a:p>
            <a:fld id="{DAF489CC-3B7A-4DA5-A8C0-4984788D0EC5}" type="slidenum">
              <a:rPr lang="nl-NL" smtClean="0"/>
              <a:pPr/>
              <a:t>34</a:t>
            </a:fld>
            <a:endParaRPr lang="nl-NL"/>
          </a:p>
        </p:txBody>
      </p:sp>
      <p:grpSp>
        <p:nvGrpSpPr>
          <p:cNvPr id="11" name="Group 10" descr="Image of someone drawing a flow chart on a whiteboard">
            <a:extLst>
              <a:ext uri="{FF2B5EF4-FFF2-40B4-BE49-F238E27FC236}">
                <a16:creationId xmlns:a16="http://schemas.microsoft.com/office/drawing/2014/main" id="{85D79B24-B2EA-449A-A5FF-208340240999}"/>
              </a:ext>
            </a:extLst>
          </p:cNvPr>
          <p:cNvGrpSpPr/>
          <p:nvPr/>
        </p:nvGrpSpPr>
        <p:grpSpPr>
          <a:xfrm>
            <a:off x="4265164" y="737722"/>
            <a:ext cx="4535997" cy="3668055"/>
            <a:chOff x="4265164" y="737722"/>
            <a:chExt cx="4535997" cy="3668055"/>
          </a:xfrm>
        </p:grpSpPr>
        <p:pic>
          <p:nvPicPr>
            <p:cNvPr id="8" name="Picture 7">
              <a:extLst>
                <a:ext uri="{FF2B5EF4-FFF2-40B4-BE49-F238E27FC236}">
                  <a16:creationId xmlns:a16="http://schemas.microsoft.com/office/drawing/2014/main" id="{B6CD8807-6B45-4BE7-866A-181623135D53}"/>
                </a:ext>
              </a:extLst>
            </p:cNvPr>
            <p:cNvPicPr>
              <a:picLocks noChangeAspect="1"/>
            </p:cNvPicPr>
            <p:nvPr/>
          </p:nvPicPr>
          <p:blipFill rotWithShape="1">
            <a:blip r:embed="rId2"/>
            <a:srcRect l="19622"/>
            <a:stretch/>
          </p:blipFill>
          <p:spPr>
            <a:xfrm>
              <a:off x="4265165" y="737722"/>
              <a:ext cx="4535996" cy="3668055"/>
            </a:xfrm>
            <a:prstGeom prst="rect">
              <a:avLst/>
            </a:prstGeom>
          </p:spPr>
        </p:pic>
        <p:sp>
          <p:nvSpPr>
            <p:cNvPr id="10" name="Rectangle 9">
              <a:extLst>
                <a:ext uri="{FF2B5EF4-FFF2-40B4-BE49-F238E27FC236}">
                  <a16:creationId xmlns:a16="http://schemas.microsoft.com/office/drawing/2014/main" id="{F80E59BC-9D88-47E0-B779-00647F557BAA}"/>
                </a:ext>
              </a:extLst>
            </p:cNvPr>
            <p:cNvSpPr/>
            <p:nvPr/>
          </p:nvSpPr>
          <p:spPr>
            <a:xfrm>
              <a:off x="4265165" y="737722"/>
              <a:ext cx="4535995" cy="366805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42EBDF0-B886-4030-A617-7ADF994CA03F}"/>
                </a:ext>
              </a:extLst>
            </p:cNvPr>
            <p:cNvSpPr/>
            <p:nvPr/>
          </p:nvSpPr>
          <p:spPr>
            <a:xfrm>
              <a:off x="4265164" y="737722"/>
              <a:ext cx="4535996" cy="3668055"/>
            </a:xfrm>
            <a:prstGeom prst="rect">
              <a:avLst/>
            </a:prstGeom>
            <a:gradFill flip="none" rotWithShape="1">
              <a:gsLst>
                <a:gs pos="0">
                  <a:srgbClr val="0596FF"/>
                </a:gs>
                <a:gs pos="100000">
                  <a:srgbClr val="2B2B2B">
                    <a:alpha val="0"/>
                  </a:srgbClr>
                </a:gs>
                <a:gs pos="53000">
                  <a:srgbClr val="0596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00277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0ACEC9-28C9-4572-8596-E4885F932FFE}"/>
              </a:ext>
            </a:extLst>
          </p:cNvPr>
          <p:cNvSpPr>
            <a:spLocks noGrp="1"/>
          </p:cNvSpPr>
          <p:nvPr>
            <p:ph type="body" sz="quarter" idx="10"/>
          </p:nvPr>
        </p:nvSpPr>
        <p:spPr/>
        <p:txBody>
          <a:bodyPr/>
          <a:lstStyle/>
          <a:p>
            <a:r>
              <a:rPr lang="en-US" err="1"/>
              <a:t>Fragen</a:t>
            </a:r>
            <a:endParaRPr lang="en-US"/>
          </a:p>
        </p:txBody>
      </p:sp>
      <p:sp>
        <p:nvSpPr>
          <p:cNvPr id="4" name="Slide Number Placeholder 5">
            <a:extLst>
              <a:ext uri="{FF2B5EF4-FFF2-40B4-BE49-F238E27FC236}">
                <a16:creationId xmlns:a16="http://schemas.microsoft.com/office/drawing/2014/main" id="{147410E3-2643-445C-9CC5-CC9105F1A76C}"/>
              </a:ext>
            </a:extLst>
          </p:cNvPr>
          <p:cNvSpPr>
            <a:spLocks noGrp="1"/>
          </p:cNvSpPr>
          <p:nvPr>
            <p:ph type="sldNum" sz="quarter" idx="4"/>
          </p:nvPr>
        </p:nvSpPr>
        <p:spPr>
          <a:xfrm>
            <a:off x="4294563" y="4744958"/>
            <a:ext cx="443268" cy="216025"/>
          </a:xfrm>
          <a:prstGeom prst="rect">
            <a:avLst/>
          </a:prstGeom>
        </p:spPr>
        <p:txBody>
          <a:bodyPr vert="horz" lIns="91440" tIns="45720" rIns="91440" bIns="45720" rtlCol="0" anchor="ctr"/>
          <a:lstStyle>
            <a:lvl1pPr algn="ctr">
              <a:defRPr sz="800">
                <a:solidFill>
                  <a:schemeClr val="tx1"/>
                </a:solidFill>
                <a:latin typeface="Raleway Medium" pitchFamily="2" charset="0"/>
                <a:ea typeface="Verdana" pitchFamily="34" charset="0"/>
                <a:cs typeface="Raleway Medium" pitchFamily="2" charset="0"/>
              </a:defRPr>
            </a:lvl1pPr>
          </a:lstStyle>
          <a:p>
            <a:fld id="{DAF489CC-3B7A-4DA5-A8C0-4984788D0EC5}" type="slidenum">
              <a:rPr lang="nl-NL" smtClean="0"/>
              <a:pPr/>
              <a:t>35</a:t>
            </a:fld>
            <a:endParaRPr lang="nl-NL"/>
          </a:p>
        </p:txBody>
      </p:sp>
    </p:spTree>
    <p:extLst>
      <p:ext uri="{BB962C8B-B14F-4D97-AF65-F5344CB8AC3E}">
        <p14:creationId xmlns:p14="http://schemas.microsoft.com/office/powerpoint/2010/main" val="930020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FCAD-1BE3-40DD-B40E-5A25F5D3064F}"/>
              </a:ext>
            </a:extLst>
          </p:cNvPr>
          <p:cNvSpPr>
            <a:spLocks noGrp="1"/>
          </p:cNvSpPr>
          <p:nvPr>
            <p:ph type="ctrTitle"/>
          </p:nvPr>
        </p:nvSpPr>
        <p:spPr/>
        <p:txBody>
          <a:bodyPr/>
          <a:lstStyle/>
          <a:p>
            <a:r>
              <a:rPr lang="de-DE"/>
              <a:t>Danke!</a:t>
            </a:r>
          </a:p>
        </p:txBody>
      </p:sp>
      <p:sp>
        <p:nvSpPr>
          <p:cNvPr id="4" name="Text Placeholder 3">
            <a:extLst>
              <a:ext uri="{FF2B5EF4-FFF2-40B4-BE49-F238E27FC236}">
                <a16:creationId xmlns:a16="http://schemas.microsoft.com/office/drawing/2014/main" id="{F78EA5DB-31FF-4BA3-AFB6-96A448FF52C8}"/>
              </a:ext>
            </a:extLst>
          </p:cNvPr>
          <p:cNvSpPr>
            <a:spLocks noGrp="1"/>
          </p:cNvSpPr>
          <p:nvPr>
            <p:ph type="body" sz="quarter" idx="10"/>
          </p:nvPr>
        </p:nvSpPr>
        <p:spPr/>
        <p:txBody>
          <a:bodyPr/>
          <a:lstStyle/>
          <a:p>
            <a:r>
              <a:rPr lang="en-US"/>
              <a:t>For more information please contact:</a:t>
            </a:r>
            <a:br>
              <a:rPr lang="en-US"/>
            </a:br>
            <a:r>
              <a:rPr lang="en-US"/>
              <a:t>T+ 33 </a:t>
            </a:r>
            <a:r>
              <a:rPr lang="en-NL"/>
              <a:t>0 </a:t>
            </a:r>
            <a:r>
              <a:rPr lang="en-US"/>
              <a:t>1</a:t>
            </a:r>
            <a:r>
              <a:rPr lang="en-NL"/>
              <a:t>2345678</a:t>
            </a:r>
            <a:br>
              <a:rPr lang="en-US"/>
            </a:br>
            <a:r>
              <a:rPr lang="en-US"/>
              <a:t>M+ 33 6 </a:t>
            </a:r>
            <a:r>
              <a:rPr lang="en-NL"/>
              <a:t>12345678</a:t>
            </a:r>
            <a:br>
              <a:rPr lang="en-US"/>
            </a:br>
            <a:r>
              <a:rPr lang="en-US"/>
              <a:t>firstname.lastname@atos.net</a:t>
            </a:r>
          </a:p>
        </p:txBody>
      </p:sp>
    </p:spTree>
    <p:extLst>
      <p:ext uri="{BB962C8B-B14F-4D97-AF65-F5344CB8AC3E}">
        <p14:creationId xmlns:p14="http://schemas.microsoft.com/office/powerpoint/2010/main" val="3334849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036996-2B47-49E8-AFEA-0E31C0738D32}"/>
              </a:ext>
            </a:extLst>
          </p:cNvPr>
          <p:cNvSpPr>
            <a:spLocks noGrp="1"/>
          </p:cNvSpPr>
          <p:nvPr>
            <p:ph type="body" sz="quarter" idx="10"/>
          </p:nvPr>
        </p:nvSpPr>
        <p:spPr/>
        <p:txBody>
          <a:bodyPr/>
          <a:lstStyle/>
          <a:p>
            <a:r>
              <a:rPr lang="en-GB"/>
              <a:t>FAQ</a:t>
            </a:r>
          </a:p>
        </p:txBody>
      </p:sp>
      <p:sp>
        <p:nvSpPr>
          <p:cNvPr id="4" name="Text Placeholder 3">
            <a:extLst>
              <a:ext uri="{FF2B5EF4-FFF2-40B4-BE49-F238E27FC236}">
                <a16:creationId xmlns:a16="http://schemas.microsoft.com/office/drawing/2014/main" id="{C02D2377-A805-4559-A56F-A45264222AA3}"/>
              </a:ext>
            </a:extLst>
          </p:cNvPr>
          <p:cNvSpPr>
            <a:spLocks noGrp="1"/>
          </p:cNvSpPr>
          <p:nvPr>
            <p:ph type="body" sz="quarter" idx="16"/>
          </p:nvPr>
        </p:nvSpPr>
        <p:spPr/>
        <p:txBody>
          <a:bodyPr/>
          <a:lstStyle/>
          <a:p>
            <a:r>
              <a:rPr lang="en-US"/>
              <a:t>08.</a:t>
            </a:r>
          </a:p>
        </p:txBody>
      </p:sp>
    </p:spTree>
    <p:extLst>
      <p:ext uri="{BB962C8B-B14F-4D97-AF65-F5344CB8AC3E}">
        <p14:creationId xmlns:p14="http://schemas.microsoft.com/office/powerpoint/2010/main" val="2885807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A570E-4079-4708-AC59-AD2E05C89841}"/>
              </a:ext>
            </a:extLst>
          </p:cNvPr>
          <p:cNvSpPr>
            <a:spLocks noGrp="1"/>
          </p:cNvSpPr>
          <p:nvPr>
            <p:ph idx="1"/>
          </p:nvPr>
        </p:nvSpPr>
        <p:spPr/>
        <p:txBody>
          <a:bodyPr/>
          <a:lstStyle/>
          <a:p>
            <a:pPr marL="0" indent="0">
              <a:buNone/>
            </a:pPr>
            <a:r>
              <a:rPr lang="de-DE" sz="1400" b="1">
                <a:solidFill>
                  <a:srgbClr val="0596FF"/>
                </a:solidFill>
                <a:latin typeface="+mj-lt"/>
              </a:rPr>
              <a:t>Worin unterscheiden sich Unify Video und Unify Office?</a:t>
            </a:r>
          </a:p>
          <a:p>
            <a:pPr lvl="1"/>
            <a:r>
              <a:rPr lang="de-DE" sz="1400"/>
              <a:t>Beide umfassen die Messaging und Videofunktionen, Unify Office verfügt außerdem über die Telefonie-Funktionen.</a:t>
            </a:r>
          </a:p>
          <a:p>
            <a:pPr lvl="1"/>
            <a:r>
              <a:rPr lang="de-DE" sz="1400"/>
              <a:t>Bei Unify Video wurden der Telefonie-Tab und alle Telefonie-Funktionen entfernt.</a:t>
            </a:r>
          </a:p>
          <a:p>
            <a:pPr lvl="1"/>
            <a:r>
              <a:rPr lang="de-DE" sz="1400"/>
              <a:t>Bei Unify Video wurde auch der Warenkorb zum Erwerb von Telefonen entfernt.</a:t>
            </a:r>
          </a:p>
          <a:p>
            <a:pPr lvl="1"/>
            <a:r>
              <a:rPr lang="de-DE" sz="1400"/>
              <a:t>Die Analytics für QoS und Telefonie bleibt Unify Office vorbehalten.</a:t>
            </a:r>
          </a:p>
          <a:p>
            <a:pPr lvl="1"/>
            <a:endParaRPr lang="en-GB" sz="1400"/>
          </a:p>
          <a:p>
            <a:pPr marL="0" indent="0">
              <a:buNone/>
            </a:pPr>
            <a:r>
              <a:rPr lang="de-DE" sz="1400" b="1">
                <a:solidFill>
                  <a:srgbClr val="0596FF"/>
                </a:solidFill>
                <a:latin typeface="+mj-lt"/>
              </a:rPr>
              <a:t>Können Administratoren Unify Video Benutzer zu Unify Office migrieren?</a:t>
            </a:r>
          </a:p>
          <a:p>
            <a:pPr lvl="1"/>
            <a:r>
              <a:rPr lang="en-GB" sz="1400" err="1"/>
              <a:t>Zum</a:t>
            </a:r>
            <a:r>
              <a:rPr lang="en-GB" sz="1400"/>
              <a:t> Launch von Unify Video </a:t>
            </a:r>
            <a:r>
              <a:rPr lang="en-GB" sz="1400" err="1"/>
              <a:t>ist</a:t>
            </a:r>
            <a:r>
              <a:rPr lang="en-GB" sz="1400"/>
              <a:t> </a:t>
            </a:r>
            <a:r>
              <a:rPr lang="en-GB" sz="1400" err="1"/>
              <a:t>eine</a:t>
            </a:r>
            <a:r>
              <a:rPr lang="en-GB" sz="1400"/>
              <a:t> Migration von </a:t>
            </a:r>
            <a:r>
              <a:rPr lang="en-GB" sz="1400" err="1"/>
              <a:t>Benutzern</a:t>
            </a:r>
            <a:r>
              <a:rPr lang="en-GB" sz="1400"/>
              <a:t> </a:t>
            </a:r>
            <a:r>
              <a:rPr lang="en-GB" sz="1400" err="1"/>
              <a:t>nicht</a:t>
            </a:r>
            <a:r>
              <a:rPr lang="en-GB" sz="1400"/>
              <a:t> </a:t>
            </a:r>
            <a:r>
              <a:rPr lang="en-GB" sz="1400" err="1"/>
              <a:t>möglich</a:t>
            </a:r>
            <a:r>
              <a:rPr lang="en-GB" sz="1400"/>
              <a:t>.</a:t>
            </a:r>
          </a:p>
          <a:p>
            <a:pPr marL="270000" lvl="1" indent="0">
              <a:buNone/>
            </a:pPr>
            <a:endParaRPr lang="en-GB" sz="1400"/>
          </a:p>
          <a:p>
            <a:pPr marL="0" indent="0">
              <a:buNone/>
            </a:pPr>
            <a:r>
              <a:rPr lang="de-DE" sz="1400" b="1">
                <a:solidFill>
                  <a:srgbClr val="0596FF"/>
                </a:solidFill>
                <a:latin typeface="+mj-lt"/>
              </a:rPr>
              <a:t>Warum sind in Unify Video Inklusiv-Minuten enthalten?</a:t>
            </a:r>
          </a:p>
          <a:p>
            <a:pPr lvl="1"/>
            <a:r>
              <a:rPr lang="en-GB" sz="1400" err="1"/>
              <a:t>Damit</a:t>
            </a:r>
            <a:r>
              <a:rPr lang="en-GB" sz="1400"/>
              <a:t> </a:t>
            </a:r>
            <a:r>
              <a:rPr lang="en-GB" sz="1400" err="1"/>
              <a:t>sind</a:t>
            </a:r>
            <a:r>
              <a:rPr lang="en-GB" sz="1400"/>
              <a:t> die </a:t>
            </a:r>
            <a:r>
              <a:rPr lang="en-GB" sz="1400" err="1"/>
              <a:t>Kosten</a:t>
            </a:r>
            <a:r>
              <a:rPr lang="en-GB" sz="1400"/>
              <a:t> </a:t>
            </a:r>
            <a:r>
              <a:rPr lang="en-GB" sz="1400" err="1"/>
              <a:t>für</a:t>
            </a:r>
            <a:r>
              <a:rPr lang="en-GB" sz="1400"/>
              <a:t> </a:t>
            </a:r>
            <a:r>
              <a:rPr lang="en-GB" sz="1400" err="1"/>
              <a:t>abgehende</a:t>
            </a:r>
            <a:r>
              <a:rPr lang="en-GB" sz="1400"/>
              <a:t> </a:t>
            </a:r>
            <a:r>
              <a:rPr lang="en-GB" sz="1400" err="1"/>
              <a:t>Anrufe</a:t>
            </a:r>
            <a:r>
              <a:rPr lang="en-GB" sz="1400"/>
              <a:t> der </a:t>
            </a:r>
            <a:r>
              <a:rPr lang="en-GB" sz="1400" err="1"/>
              <a:t>CallMe-Funktion</a:t>
            </a:r>
            <a:r>
              <a:rPr lang="en-GB" sz="1400"/>
              <a:t> </a:t>
            </a:r>
            <a:r>
              <a:rPr lang="en-GB" sz="1400" err="1"/>
              <a:t>abgegolten</a:t>
            </a:r>
            <a:r>
              <a:rPr lang="en-GB" sz="1400"/>
              <a:t>.</a:t>
            </a:r>
          </a:p>
          <a:p>
            <a:pPr lvl="1"/>
            <a:r>
              <a:rPr lang="en-GB" sz="1400"/>
              <a:t>Pro </a:t>
            </a:r>
            <a:r>
              <a:rPr lang="en-GB" sz="1400" err="1"/>
              <a:t>Benutzer</a:t>
            </a:r>
            <a:r>
              <a:rPr lang="en-GB" sz="1400"/>
              <a:t> und Monat </a:t>
            </a:r>
            <a:r>
              <a:rPr lang="en-GB" sz="1400" err="1"/>
              <a:t>sind</a:t>
            </a:r>
            <a:r>
              <a:rPr lang="en-GB" sz="1400"/>
              <a:t> 150 </a:t>
            </a:r>
            <a:r>
              <a:rPr lang="en-GB" sz="1400" err="1"/>
              <a:t>Minuten</a:t>
            </a:r>
            <a:r>
              <a:rPr lang="en-GB" sz="1400"/>
              <a:t> </a:t>
            </a:r>
            <a:r>
              <a:rPr lang="en-GB" sz="1400" err="1"/>
              <a:t>als</a:t>
            </a:r>
            <a:r>
              <a:rPr lang="en-GB" sz="1400"/>
              <a:t> Pool </a:t>
            </a:r>
            <a:r>
              <a:rPr lang="en-GB" sz="1400" err="1"/>
              <a:t>für</a:t>
            </a:r>
            <a:r>
              <a:rPr lang="en-GB" sz="1400"/>
              <a:t> alle </a:t>
            </a:r>
            <a:r>
              <a:rPr lang="en-GB" sz="1400" err="1"/>
              <a:t>verfügbar</a:t>
            </a:r>
            <a:r>
              <a:rPr lang="en-GB" sz="1400"/>
              <a:t>.</a:t>
            </a:r>
          </a:p>
          <a:p>
            <a:pPr marL="270000" lvl="1" indent="0">
              <a:buNone/>
            </a:pPr>
            <a:endParaRPr lang="en-GB"/>
          </a:p>
        </p:txBody>
      </p:sp>
      <p:sp>
        <p:nvSpPr>
          <p:cNvPr id="3" name="Slide Number Placeholder 2">
            <a:extLst>
              <a:ext uri="{FF2B5EF4-FFF2-40B4-BE49-F238E27FC236}">
                <a16:creationId xmlns:a16="http://schemas.microsoft.com/office/drawing/2014/main" id="{FB5FEC3A-5F62-4A79-B191-196699A6F76F}"/>
              </a:ext>
            </a:extLst>
          </p:cNvPr>
          <p:cNvSpPr>
            <a:spLocks noGrp="1"/>
          </p:cNvSpPr>
          <p:nvPr>
            <p:ph type="sldNum" sz="quarter" idx="4"/>
          </p:nvPr>
        </p:nvSpPr>
        <p:spPr/>
        <p:txBody>
          <a:bodyPr/>
          <a:lstStyle/>
          <a:p>
            <a:fld id="{DAF489CC-3B7A-4DA5-A8C0-4984788D0EC5}" type="slidenum">
              <a:rPr lang="nl-NL" smtClean="0"/>
              <a:pPr/>
              <a:t>38</a:t>
            </a:fld>
            <a:endParaRPr lang="nl-NL"/>
          </a:p>
        </p:txBody>
      </p:sp>
      <p:sp>
        <p:nvSpPr>
          <p:cNvPr id="4" name="Title 3">
            <a:extLst>
              <a:ext uri="{FF2B5EF4-FFF2-40B4-BE49-F238E27FC236}">
                <a16:creationId xmlns:a16="http://schemas.microsoft.com/office/drawing/2014/main" id="{334BB5E4-47A4-4A42-A6F5-7AB039DCA046}"/>
              </a:ext>
            </a:extLst>
          </p:cNvPr>
          <p:cNvSpPr>
            <a:spLocks noGrp="1"/>
          </p:cNvSpPr>
          <p:nvPr>
            <p:ph type="title"/>
          </p:nvPr>
        </p:nvSpPr>
        <p:spPr/>
        <p:txBody>
          <a:bodyPr/>
          <a:lstStyle/>
          <a:p>
            <a:r>
              <a:rPr lang="en-GB"/>
              <a:t>FAQ</a:t>
            </a:r>
          </a:p>
        </p:txBody>
      </p:sp>
      <p:pic>
        <p:nvPicPr>
          <p:cNvPr id="5" name="Picture 4" descr="Text&#10;&#10;Description automatically generated">
            <a:extLst>
              <a:ext uri="{FF2B5EF4-FFF2-40B4-BE49-F238E27FC236}">
                <a16:creationId xmlns:a16="http://schemas.microsoft.com/office/drawing/2014/main" id="{BE8C780E-EB76-4662-83BD-9051B25D33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583047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A570E-4079-4708-AC59-AD2E05C89841}"/>
              </a:ext>
            </a:extLst>
          </p:cNvPr>
          <p:cNvSpPr>
            <a:spLocks noGrp="1"/>
          </p:cNvSpPr>
          <p:nvPr>
            <p:ph idx="1"/>
          </p:nvPr>
        </p:nvSpPr>
        <p:spPr/>
        <p:txBody>
          <a:bodyPr/>
          <a:lstStyle/>
          <a:p>
            <a:pPr marL="0" indent="0">
              <a:buNone/>
            </a:pPr>
            <a:r>
              <a:rPr lang="de-DE" sz="1400" b="1">
                <a:solidFill>
                  <a:srgbClr val="0596FF"/>
                </a:solidFill>
                <a:latin typeface="+mj-lt"/>
              </a:rPr>
              <a:t>Wie werden die Benutzer eingerichtet?</a:t>
            </a:r>
          </a:p>
          <a:p>
            <a:pPr lvl="1"/>
            <a:r>
              <a:rPr lang="en-GB" sz="1400" err="1"/>
              <a:t>Administratoren</a:t>
            </a:r>
            <a:r>
              <a:rPr lang="en-GB" sz="1400"/>
              <a:t> </a:t>
            </a:r>
            <a:r>
              <a:rPr lang="en-GB" sz="1400" err="1"/>
              <a:t>erstellen</a:t>
            </a:r>
            <a:r>
              <a:rPr lang="en-GB" sz="1400"/>
              <a:t> den </a:t>
            </a:r>
            <a:r>
              <a:rPr lang="en-GB" sz="1400" err="1"/>
              <a:t>Benutzer</a:t>
            </a:r>
            <a:r>
              <a:rPr lang="en-GB" sz="1400"/>
              <a:t> und </a:t>
            </a:r>
            <a:r>
              <a:rPr lang="en-GB" sz="1400" err="1"/>
              <a:t>weisen</a:t>
            </a:r>
            <a:r>
              <a:rPr lang="en-GB" sz="1400"/>
              <a:t> die </a:t>
            </a:r>
            <a:r>
              <a:rPr lang="en-GB" sz="1400" err="1"/>
              <a:t>entsprechende</a:t>
            </a:r>
            <a:r>
              <a:rPr lang="en-GB" sz="1400"/>
              <a:t> </a:t>
            </a:r>
            <a:r>
              <a:rPr lang="en-GB" sz="1400" err="1"/>
              <a:t>Lizenz</a:t>
            </a:r>
            <a:r>
              <a:rPr lang="en-GB" sz="1400"/>
              <a:t> </a:t>
            </a:r>
            <a:r>
              <a:rPr lang="en-GB" sz="1400" err="1"/>
              <a:t>zu</a:t>
            </a:r>
            <a:r>
              <a:rPr lang="en-GB" sz="1400"/>
              <a:t>.</a:t>
            </a:r>
          </a:p>
          <a:p>
            <a:pPr lvl="1"/>
            <a:r>
              <a:rPr lang="en-GB" sz="1400" err="1"/>
              <a:t>Wird</a:t>
            </a:r>
            <a:r>
              <a:rPr lang="en-GB" sz="1400"/>
              <a:t> </a:t>
            </a:r>
            <a:r>
              <a:rPr lang="en-GB" sz="1400" err="1"/>
              <a:t>einem</a:t>
            </a:r>
            <a:r>
              <a:rPr lang="en-GB" sz="1400"/>
              <a:t> Unify Video </a:t>
            </a:r>
            <a:r>
              <a:rPr lang="en-GB" sz="1400" err="1"/>
              <a:t>Benutzer</a:t>
            </a:r>
            <a:r>
              <a:rPr lang="en-GB" sz="1400"/>
              <a:t> </a:t>
            </a:r>
            <a:r>
              <a:rPr lang="en-GB" sz="1400" err="1"/>
              <a:t>keine</a:t>
            </a:r>
            <a:r>
              <a:rPr lang="en-GB" sz="1400"/>
              <a:t> </a:t>
            </a:r>
            <a:r>
              <a:rPr lang="en-GB" sz="1400" err="1"/>
              <a:t>Lizenz</a:t>
            </a:r>
            <a:r>
              <a:rPr lang="en-GB" sz="1400"/>
              <a:t> </a:t>
            </a:r>
            <a:r>
              <a:rPr lang="en-GB" sz="1400" err="1"/>
              <a:t>zugewiesen</a:t>
            </a:r>
            <a:r>
              <a:rPr lang="en-GB" sz="1400"/>
              <a:t>, </a:t>
            </a:r>
            <a:r>
              <a:rPr lang="en-GB" sz="1400" err="1"/>
              <a:t>kann</a:t>
            </a:r>
            <a:r>
              <a:rPr lang="en-GB" sz="1400"/>
              <a:t> </a:t>
            </a:r>
            <a:r>
              <a:rPr lang="en-GB" sz="1400" err="1"/>
              <a:t>dieser</a:t>
            </a:r>
            <a:r>
              <a:rPr lang="en-GB" sz="1400"/>
              <a:t> </a:t>
            </a:r>
            <a:r>
              <a:rPr lang="en-GB" sz="1400" err="1"/>
              <a:t>nur</a:t>
            </a:r>
            <a:r>
              <a:rPr lang="en-GB" sz="1400"/>
              <a:t> den Chat </a:t>
            </a:r>
            <a:r>
              <a:rPr lang="en-GB" sz="1400" err="1"/>
              <a:t>nutzen</a:t>
            </a:r>
            <a:r>
              <a:rPr lang="en-GB" sz="1400"/>
              <a:t> und </a:t>
            </a:r>
            <a:r>
              <a:rPr lang="en-GB" sz="1400" err="1"/>
              <a:t>keine</a:t>
            </a:r>
            <a:r>
              <a:rPr lang="en-GB" sz="1400"/>
              <a:t> </a:t>
            </a:r>
            <a:r>
              <a:rPr lang="en-GB" sz="1400" err="1"/>
              <a:t>Videomeetings</a:t>
            </a:r>
            <a:r>
              <a:rPr lang="en-GB" sz="1400"/>
              <a:t> </a:t>
            </a:r>
            <a:r>
              <a:rPr lang="en-GB" sz="1400" err="1"/>
              <a:t>starten</a:t>
            </a:r>
            <a:r>
              <a:rPr lang="en-GB" sz="1400"/>
              <a:t>.</a:t>
            </a:r>
          </a:p>
          <a:p>
            <a:pPr marL="270000" lvl="1" indent="0">
              <a:buNone/>
            </a:pPr>
            <a:endParaRPr lang="en-GB"/>
          </a:p>
        </p:txBody>
      </p:sp>
      <p:sp>
        <p:nvSpPr>
          <p:cNvPr id="3" name="Slide Number Placeholder 2">
            <a:extLst>
              <a:ext uri="{FF2B5EF4-FFF2-40B4-BE49-F238E27FC236}">
                <a16:creationId xmlns:a16="http://schemas.microsoft.com/office/drawing/2014/main" id="{FB5FEC3A-5F62-4A79-B191-196699A6F76F}"/>
              </a:ext>
            </a:extLst>
          </p:cNvPr>
          <p:cNvSpPr>
            <a:spLocks noGrp="1"/>
          </p:cNvSpPr>
          <p:nvPr>
            <p:ph type="sldNum" sz="quarter" idx="4"/>
          </p:nvPr>
        </p:nvSpPr>
        <p:spPr/>
        <p:txBody>
          <a:bodyPr/>
          <a:lstStyle/>
          <a:p>
            <a:fld id="{DAF489CC-3B7A-4DA5-A8C0-4984788D0EC5}" type="slidenum">
              <a:rPr lang="nl-NL" smtClean="0"/>
              <a:pPr/>
              <a:t>39</a:t>
            </a:fld>
            <a:endParaRPr lang="nl-NL"/>
          </a:p>
        </p:txBody>
      </p:sp>
      <p:sp>
        <p:nvSpPr>
          <p:cNvPr id="4" name="Title 3">
            <a:extLst>
              <a:ext uri="{FF2B5EF4-FFF2-40B4-BE49-F238E27FC236}">
                <a16:creationId xmlns:a16="http://schemas.microsoft.com/office/drawing/2014/main" id="{334BB5E4-47A4-4A42-A6F5-7AB039DCA046}"/>
              </a:ext>
            </a:extLst>
          </p:cNvPr>
          <p:cNvSpPr>
            <a:spLocks noGrp="1"/>
          </p:cNvSpPr>
          <p:nvPr>
            <p:ph type="title"/>
          </p:nvPr>
        </p:nvSpPr>
        <p:spPr/>
        <p:txBody>
          <a:bodyPr/>
          <a:lstStyle/>
          <a:p>
            <a:r>
              <a:rPr lang="en-GB"/>
              <a:t>FAQ</a:t>
            </a:r>
          </a:p>
        </p:txBody>
      </p:sp>
      <p:pic>
        <p:nvPicPr>
          <p:cNvPr id="5" name="Picture 4" descr="Text&#10;&#10;Description automatically generated">
            <a:extLst>
              <a:ext uri="{FF2B5EF4-FFF2-40B4-BE49-F238E27FC236}">
                <a16:creationId xmlns:a16="http://schemas.microsoft.com/office/drawing/2014/main" id="{8419111C-CCF5-4C6E-9FDD-43309C0CD6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Tree>
    <p:extLst>
      <p:ext uri="{BB962C8B-B14F-4D97-AF65-F5344CB8AC3E}">
        <p14:creationId xmlns:p14="http://schemas.microsoft.com/office/powerpoint/2010/main" val="402206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4A0DE0-E06D-4547-A833-F696391AAD0C}"/>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677" r="562"/>
          <a:stretch/>
        </p:blipFill>
        <p:spPr>
          <a:xfrm>
            <a:off x="0" y="388"/>
            <a:ext cx="9144001" cy="5143112"/>
          </a:xfrm>
          <a:prstGeom prst="rect">
            <a:avLst/>
          </a:prstGeom>
        </p:spPr>
      </p:pic>
      <p:sp>
        <p:nvSpPr>
          <p:cNvPr id="7" name="Rectangle 6">
            <a:extLst>
              <a:ext uri="{FF2B5EF4-FFF2-40B4-BE49-F238E27FC236}">
                <a16:creationId xmlns:a16="http://schemas.microsoft.com/office/drawing/2014/main" id="{42AB0D08-3D70-4E5C-B789-9E154E6F426F}"/>
              </a:ext>
            </a:extLst>
          </p:cNvPr>
          <p:cNvSpPr/>
          <p:nvPr/>
        </p:nvSpPr>
        <p:spPr bwMode="invGray">
          <a:xfrm>
            <a:off x="-9936" y="-387"/>
            <a:ext cx="9153936" cy="5143499"/>
          </a:xfrm>
          <a:prstGeom prst="rect">
            <a:avLst/>
          </a:prstGeom>
          <a:gradFill flip="none" rotWithShape="1">
            <a:gsLst>
              <a:gs pos="0">
                <a:schemeClr val="accent1"/>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endParaRPr lang="en-IN" sz="1200">
              <a:solidFill>
                <a:schemeClr val="tx1"/>
              </a:solidFill>
            </a:endParaRPr>
          </a:p>
        </p:txBody>
      </p:sp>
      <p:sp>
        <p:nvSpPr>
          <p:cNvPr id="4" name="Slide Number Placeholder 3">
            <a:extLst>
              <a:ext uri="{FF2B5EF4-FFF2-40B4-BE49-F238E27FC236}">
                <a16:creationId xmlns:a16="http://schemas.microsoft.com/office/drawing/2014/main" id="{39DEAE7E-5CD4-4846-BA0A-694C1A50217A}"/>
              </a:ext>
            </a:extLst>
          </p:cNvPr>
          <p:cNvSpPr>
            <a:spLocks noGrp="1"/>
          </p:cNvSpPr>
          <p:nvPr>
            <p:ph type="sldNum" sz="quarter" idx="4"/>
          </p:nvPr>
        </p:nvSpPr>
        <p:spPr/>
        <p:txBody>
          <a:bodyPr/>
          <a:lstStyle/>
          <a:p>
            <a:fld id="{DAF489CC-3B7A-4DA5-A8C0-4984788D0EC5}" type="slidenum">
              <a:rPr lang="nl-NL" smtClean="0"/>
              <a:pPr/>
              <a:t>4</a:t>
            </a:fld>
            <a:endParaRPr lang="nl-NL"/>
          </a:p>
        </p:txBody>
      </p:sp>
      <p:sp>
        <p:nvSpPr>
          <p:cNvPr id="2" name="TextBox 1">
            <a:extLst>
              <a:ext uri="{FF2B5EF4-FFF2-40B4-BE49-F238E27FC236}">
                <a16:creationId xmlns:a16="http://schemas.microsoft.com/office/drawing/2014/main" id="{774B4089-3F4B-4631-BC85-6063ADE4D156}"/>
              </a:ext>
            </a:extLst>
          </p:cNvPr>
          <p:cNvSpPr txBox="1"/>
          <p:nvPr/>
        </p:nvSpPr>
        <p:spPr>
          <a:xfrm>
            <a:off x="4516197" y="3854943"/>
            <a:ext cx="4571996" cy="1015663"/>
          </a:xfrm>
          <a:prstGeom prst="rect">
            <a:avLst/>
          </a:prstGeom>
          <a:noFill/>
        </p:spPr>
        <p:txBody>
          <a:bodyPr wrap="square" rtlCol="0">
            <a:spAutoFit/>
          </a:bodyPr>
          <a:lstStyle/>
          <a:p>
            <a:pPr algn="ctr"/>
            <a:r>
              <a:rPr lang="de-DE" sz="2000" b="1">
                <a:latin typeface="+mj-lt"/>
              </a:rPr>
              <a:t>Es ist an der Zeit, dass die Technologie sich unseren Bedürfnissen anpasst.</a:t>
            </a:r>
            <a:endParaRPr lang="en-US" sz="2000" b="1">
              <a:latin typeface="+mj-lt"/>
            </a:endParaRPr>
          </a:p>
        </p:txBody>
      </p:sp>
      <p:sp>
        <p:nvSpPr>
          <p:cNvPr id="3" name="TextBox 2">
            <a:extLst>
              <a:ext uri="{FF2B5EF4-FFF2-40B4-BE49-F238E27FC236}">
                <a16:creationId xmlns:a16="http://schemas.microsoft.com/office/drawing/2014/main" id="{0EACCB21-0893-4F7C-AE20-992E89E0DC9C}"/>
              </a:ext>
            </a:extLst>
          </p:cNvPr>
          <p:cNvSpPr txBox="1"/>
          <p:nvPr/>
        </p:nvSpPr>
        <p:spPr>
          <a:xfrm>
            <a:off x="0" y="957975"/>
            <a:ext cx="4516197" cy="707886"/>
          </a:xfrm>
          <a:prstGeom prst="rect">
            <a:avLst/>
          </a:prstGeom>
          <a:noFill/>
        </p:spPr>
        <p:txBody>
          <a:bodyPr wrap="square" rtlCol="0">
            <a:spAutoFit/>
          </a:bodyPr>
          <a:lstStyle/>
          <a:p>
            <a:pPr algn="ctr"/>
            <a:r>
              <a:rPr lang="de-DE" sz="2000" b="1">
                <a:latin typeface="+mj-lt"/>
              </a:rPr>
              <a:t>Viel zu lange haben wir uns an die Technik anpassen müssen.</a:t>
            </a:r>
            <a:endParaRPr lang="en-GB" sz="2000" b="1">
              <a:latin typeface="+mj-lt"/>
            </a:endParaRPr>
          </a:p>
        </p:txBody>
      </p:sp>
    </p:spTree>
    <p:extLst>
      <p:ext uri="{BB962C8B-B14F-4D97-AF65-F5344CB8AC3E}">
        <p14:creationId xmlns:p14="http://schemas.microsoft.com/office/powerpoint/2010/main" val="39141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D13E83-25AD-4220-8792-E469BE711EC8}"/>
              </a:ext>
            </a:extLst>
          </p:cNvPr>
          <p:cNvSpPr>
            <a:spLocks noGrp="1"/>
          </p:cNvSpPr>
          <p:nvPr>
            <p:ph type="title"/>
          </p:nvPr>
        </p:nvSpPr>
        <p:spPr/>
        <p:txBody>
          <a:bodyPr/>
          <a:lstStyle/>
          <a:p>
            <a:r>
              <a:rPr lang="de-DE"/>
              <a:t>Atos Unify Lösungen</a:t>
            </a:r>
          </a:p>
        </p:txBody>
      </p:sp>
      <p:sp>
        <p:nvSpPr>
          <p:cNvPr id="4" name="Text Placeholder 3">
            <a:extLst>
              <a:ext uri="{FF2B5EF4-FFF2-40B4-BE49-F238E27FC236}">
                <a16:creationId xmlns:a16="http://schemas.microsoft.com/office/drawing/2014/main" id="{1A39B4CC-F7A2-43BD-A2E2-C18B4C1B4371}"/>
              </a:ext>
            </a:extLst>
          </p:cNvPr>
          <p:cNvSpPr>
            <a:spLocks noGrp="1"/>
          </p:cNvSpPr>
          <p:nvPr>
            <p:ph type="body" sz="quarter" idx="10"/>
          </p:nvPr>
        </p:nvSpPr>
        <p:spPr/>
        <p:txBody>
          <a:bodyPr/>
          <a:lstStyle/>
          <a:p>
            <a:r>
              <a:rPr lang="de-DE"/>
              <a:t>Bewährte Dienste und Lösungen für Kommunikation und Zusammenarbeit</a:t>
            </a:r>
          </a:p>
        </p:txBody>
      </p:sp>
      <p:sp>
        <p:nvSpPr>
          <p:cNvPr id="5" name="Slide Number Placeholder 4">
            <a:extLst>
              <a:ext uri="{FF2B5EF4-FFF2-40B4-BE49-F238E27FC236}">
                <a16:creationId xmlns:a16="http://schemas.microsoft.com/office/drawing/2014/main" id="{FA43C9D1-A387-4018-9624-4F3C351D8B95}"/>
              </a:ext>
            </a:extLst>
          </p:cNvPr>
          <p:cNvSpPr>
            <a:spLocks noGrp="1"/>
          </p:cNvSpPr>
          <p:nvPr>
            <p:ph type="sldNum" sz="quarter" idx="4"/>
          </p:nvPr>
        </p:nvSpPr>
        <p:spPr/>
        <p:txBody>
          <a:bodyPr/>
          <a:lstStyle/>
          <a:p>
            <a:fld id="{DAF489CC-3B7A-4DA5-A8C0-4984788D0EC5}" type="slidenum">
              <a:rPr lang="nl-NL" smtClean="0"/>
              <a:pPr/>
              <a:t>5</a:t>
            </a:fld>
            <a:endParaRPr lang="nl-NL"/>
          </a:p>
        </p:txBody>
      </p:sp>
      <p:sp>
        <p:nvSpPr>
          <p:cNvPr id="41" name="TextBox 122">
            <a:extLst>
              <a:ext uri="{FF2B5EF4-FFF2-40B4-BE49-F238E27FC236}">
                <a16:creationId xmlns:a16="http://schemas.microsoft.com/office/drawing/2014/main" id="{8D33A709-192C-49ED-8AF4-287711C26974}"/>
              </a:ext>
            </a:extLst>
          </p:cNvPr>
          <p:cNvSpPr txBox="1"/>
          <p:nvPr/>
        </p:nvSpPr>
        <p:spPr>
          <a:xfrm>
            <a:off x="871538" y="1116600"/>
            <a:ext cx="7485606" cy="3348244"/>
          </a:xfrm>
          <a:prstGeom prst="roundRect">
            <a:avLst>
              <a:gd name="adj" fmla="val 7357"/>
            </a:avLst>
          </a:prstGeom>
          <a:gradFill>
            <a:gsLst>
              <a:gs pos="25000">
                <a:srgbClr val="0596FF">
                  <a:alpha val="0"/>
                </a:srgbClr>
              </a:gs>
              <a:gs pos="100000">
                <a:srgbClr val="0596FF"/>
              </a:gs>
            </a:gsLst>
            <a:lin ang="16200000" scaled="0"/>
          </a:gradFill>
          <a:ln w="19050">
            <a:solidFill>
              <a:srgbClr val="CECECE"/>
            </a:solidFill>
          </a:ln>
        </p:spPr>
        <p:txBody>
          <a:bodyPr wrap="square" lIns="68579" tIns="36000" rIns="68579" bIns="34289" rtlCol="0" anchor="ctr">
            <a:noAutofit/>
          </a:bodyPr>
          <a:lstStyle>
            <a:defPPr>
              <a:defRPr lang="en-US"/>
            </a:defPPr>
            <a:lvl1pPr algn="ctr" defTabSz="1219110" fontAlgn="base">
              <a:spcBef>
                <a:spcPct val="0"/>
              </a:spcBef>
              <a:spcAft>
                <a:spcPct val="0"/>
              </a:spcAft>
              <a:defRPr sz="1400" kern="0">
                <a:solidFill>
                  <a:srgbClr val="0066A1"/>
                </a:solidFill>
                <a:latin typeface="+mj-lt"/>
                <a:ea typeface="Verdana" panose="020B0604030504040204" pitchFamily="34" charset="0"/>
                <a:cs typeface="Verdana" panose="020B0604030504040204" pitchFamily="34" charset="0"/>
              </a:defRPr>
            </a:lvl1pPr>
          </a:lstStyle>
          <a:p>
            <a:endParaRPr lang="en-US" sz="1050">
              <a:solidFill>
                <a:schemeClr val="bg1"/>
              </a:solidFill>
            </a:endParaRPr>
          </a:p>
        </p:txBody>
      </p:sp>
      <p:sp>
        <p:nvSpPr>
          <p:cNvPr id="42" name="TextBox 122">
            <a:extLst>
              <a:ext uri="{FF2B5EF4-FFF2-40B4-BE49-F238E27FC236}">
                <a16:creationId xmlns:a16="http://schemas.microsoft.com/office/drawing/2014/main" id="{C09F623A-EAEB-4821-9568-998F5DFE7761}"/>
              </a:ext>
            </a:extLst>
          </p:cNvPr>
          <p:cNvSpPr txBox="1"/>
          <p:nvPr/>
        </p:nvSpPr>
        <p:spPr>
          <a:xfrm>
            <a:off x="1185862" y="3681827"/>
            <a:ext cx="6856958" cy="607196"/>
          </a:xfrm>
          <a:prstGeom prst="roundRect">
            <a:avLst>
              <a:gd name="adj" fmla="val 17739"/>
            </a:avLst>
          </a:prstGeom>
          <a:solidFill>
            <a:srgbClr val="00A39B"/>
          </a:solidFill>
          <a:ln>
            <a:solidFill>
              <a:srgbClr val="CECE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solidFill>
                <a:schemeClr val="bg1"/>
              </a:solidFill>
            </a:endParaRPr>
          </a:p>
        </p:txBody>
      </p:sp>
      <p:sp>
        <p:nvSpPr>
          <p:cNvPr id="43" name="Oval 105">
            <a:extLst>
              <a:ext uri="{FF2B5EF4-FFF2-40B4-BE49-F238E27FC236}">
                <a16:creationId xmlns:a16="http://schemas.microsoft.com/office/drawing/2014/main" id="{8DB41AE2-8BD7-4A13-9F0D-D91DA0CEA3DA}"/>
              </a:ext>
            </a:extLst>
          </p:cNvPr>
          <p:cNvSpPr>
            <a:spLocks noChangeAspect="1"/>
          </p:cNvSpPr>
          <p:nvPr/>
        </p:nvSpPr>
        <p:spPr>
          <a:xfrm>
            <a:off x="5754585" y="1851670"/>
            <a:ext cx="2092837" cy="2031608"/>
          </a:xfrm>
          <a:prstGeom prst="roundRect">
            <a:avLst/>
          </a:prstGeom>
          <a:solidFill>
            <a:srgbClr val="FFFFFF"/>
          </a:solidFill>
          <a:ln w="25400" cap="flat" cmpd="sng" algn="ctr">
            <a:solidFill>
              <a:srgbClr val="CECECE"/>
            </a:solidFill>
            <a:prstDash val="solid"/>
          </a:ln>
          <a:effectLst/>
        </p:spPr>
        <p:txBody>
          <a:bodyPr wrap="none" lIns="68579" tIns="0" rIns="68579" bIns="0" rtlCol="0" anchor="t"/>
          <a:lstStyle/>
          <a:p>
            <a:pPr algn="ctr" defTabSz="914333">
              <a:defRPr/>
            </a:pPr>
            <a:endParaRPr lang="de-DE"/>
          </a:p>
        </p:txBody>
      </p:sp>
      <p:sp>
        <p:nvSpPr>
          <p:cNvPr id="44" name="Oval 105">
            <a:extLst>
              <a:ext uri="{FF2B5EF4-FFF2-40B4-BE49-F238E27FC236}">
                <a16:creationId xmlns:a16="http://schemas.microsoft.com/office/drawing/2014/main" id="{EA24FE7A-C867-4689-AD64-082A5BA963BB}"/>
              </a:ext>
            </a:extLst>
          </p:cNvPr>
          <p:cNvSpPr>
            <a:spLocks noChangeAspect="1"/>
          </p:cNvSpPr>
          <p:nvPr/>
        </p:nvSpPr>
        <p:spPr>
          <a:xfrm>
            <a:off x="1400967" y="1851670"/>
            <a:ext cx="2031608" cy="2031608"/>
          </a:xfrm>
          <a:prstGeom prst="roundRect">
            <a:avLst/>
          </a:prstGeom>
          <a:solidFill>
            <a:srgbClr val="FFFFFF"/>
          </a:solidFill>
          <a:ln w="25400" cap="flat" cmpd="sng" algn="ctr">
            <a:solidFill>
              <a:srgbClr val="CECECE"/>
            </a:solidFill>
            <a:prstDash val="solid"/>
          </a:ln>
          <a:effectLst/>
        </p:spPr>
        <p:txBody>
          <a:bodyPr wrap="none" lIns="68579" tIns="0" rIns="68579" bIns="0" rtlCol="0" anchor="t"/>
          <a:lstStyle/>
          <a:p>
            <a:pPr algn="ctr" defTabSz="914333">
              <a:defRPr/>
            </a:pPr>
            <a:endParaRPr lang="de-DE" sz="1400" kern="0">
              <a:solidFill>
                <a:schemeClr val="bg1"/>
              </a:solidFill>
              <a:latin typeface="+mj-lt"/>
              <a:ea typeface="Verdana" panose="020B0604030504040204" pitchFamily="34" charset="0"/>
              <a:cs typeface="Verdana" panose="020B0604030504040204" pitchFamily="34" charset="0"/>
            </a:endParaRPr>
          </a:p>
        </p:txBody>
      </p:sp>
      <p:sp>
        <p:nvSpPr>
          <p:cNvPr id="45" name="Rounded Rectangle 106">
            <a:extLst>
              <a:ext uri="{FF2B5EF4-FFF2-40B4-BE49-F238E27FC236}">
                <a16:creationId xmlns:a16="http://schemas.microsoft.com/office/drawing/2014/main" id="{8F0792F6-49C0-468B-B1D5-0CAEF44DCB5E}"/>
              </a:ext>
            </a:extLst>
          </p:cNvPr>
          <p:cNvSpPr/>
          <p:nvPr/>
        </p:nvSpPr>
        <p:spPr>
          <a:xfrm>
            <a:off x="3378099" y="1664668"/>
            <a:ext cx="2522422" cy="2230804"/>
          </a:xfrm>
          <a:prstGeom prst="roundRect">
            <a:avLst/>
          </a:prstGeom>
          <a:solidFill>
            <a:srgbClr val="FFFFFF"/>
          </a:solidFill>
          <a:ln w="25400" cap="flat" cmpd="sng" algn="ctr">
            <a:solidFill>
              <a:srgbClr val="CECECE"/>
            </a:solidFill>
            <a:prstDash val="solid"/>
          </a:ln>
          <a:effectLst/>
        </p:spPr>
        <p:txBody>
          <a:bodyPr lIns="68579" tIns="34289" rIns="68579" bIns="34289" rtlCol="0" anchor="t"/>
          <a:lstStyle/>
          <a:p>
            <a:pPr algn="ctr" defTabSz="914333">
              <a:defRPr/>
            </a:pPr>
            <a:endParaRPr lang="de-DE" sz="1400" kern="0">
              <a:solidFill>
                <a:schemeClr val="bg1"/>
              </a:solidFill>
              <a:latin typeface="+mj-lt"/>
              <a:ea typeface="Verdana" panose="020B0604030504040204" pitchFamily="34" charset="0"/>
              <a:cs typeface="Verdana" panose="020B0604030504040204" pitchFamily="34" charset="0"/>
            </a:endParaRPr>
          </a:p>
        </p:txBody>
      </p:sp>
      <p:sp>
        <p:nvSpPr>
          <p:cNvPr id="46" name="TextBox 85">
            <a:extLst>
              <a:ext uri="{FF2B5EF4-FFF2-40B4-BE49-F238E27FC236}">
                <a16:creationId xmlns:a16="http://schemas.microsoft.com/office/drawing/2014/main" id="{7C1A64E6-E4BF-4F01-A741-A9ED84CDE4CD}"/>
              </a:ext>
            </a:extLst>
          </p:cNvPr>
          <p:cNvSpPr txBox="1"/>
          <p:nvPr/>
        </p:nvSpPr>
        <p:spPr>
          <a:xfrm>
            <a:off x="5716513" y="2261271"/>
            <a:ext cx="1007966" cy="530913"/>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100" b="0" kern="0">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a:solidFill>
                  <a:schemeClr val="bg1"/>
                </a:solidFill>
                <a:latin typeface="+mj-lt"/>
              </a:rPr>
              <a:t>Alarming,</a:t>
            </a:r>
          </a:p>
          <a:p>
            <a:pPr>
              <a:lnSpc>
                <a:spcPct val="100000"/>
              </a:lnSpc>
            </a:pPr>
            <a:r>
              <a:rPr lang="de-DE" sz="750">
                <a:solidFill>
                  <a:schemeClr val="bg1"/>
                </a:solidFill>
                <a:latin typeface="+mj-lt"/>
              </a:rPr>
              <a:t>alerting</a:t>
            </a:r>
          </a:p>
          <a:p>
            <a:pPr>
              <a:lnSpc>
                <a:spcPct val="100000"/>
              </a:lnSpc>
            </a:pPr>
            <a:endParaRPr lang="de-DE" sz="750">
              <a:solidFill>
                <a:schemeClr val="bg1"/>
              </a:solidFill>
              <a:latin typeface="+mj-lt"/>
            </a:endParaRPr>
          </a:p>
          <a:p>
            <a:pPr>
              <a:lnSpc>
                <a:spcPct val="100000"/>
              </a:lnSpc>
            </a:pPr>
            <a:endParaRPr lang="de-DE" sz="750">
              <a:solidFill>
                <a:schemeClr val="bg1"/>
              </a:solidFill>
              <a:latin typeface="+mj-lt"/>
            </a:endParaRPr>
          </a:p>
        </p:txBody>
      </p:sp>
      <p:sp>
        <p:nvSpPr>
          <p:cNvPr id="47" name="Rectangle 107">
            <a:extLst>
              <a:ext uri="{FF2B5EF4-FFF2-40B4-BE49-F238E27FC236}">
                <a16:creationId xmlns:a16="http://schemas.microsoft.com/office/drawing/2014/main" id="{4E2A377E-5563-47EA-B4A3-6DCE588BE2EC}"/>
              </a:ext>
            </a:extLst>
          </p:cNvPr>
          <p:cNvSpPr/>
          <p:nvPr/>
        </p:nvSpPr>
        <p:spPr>
          <a:xfrm>
            <a:off x="1400967" y="1906694"/>
            <a:ext cx="1979640" cy="377024"/>
          </a:xfrm>
          <a:prstGeom prst="rect">
            <a:avLst/>
          </a:prstGeom>
        </p:spPr>
        <p:txBody>
          <a:bodyPr wrap="square" lIns="68579" tIns="34289" rIns="68579" bIns="34289">
            <a:spAutoFit/>
          </a:bodyPr>
          <a:lstStyle/>
          <a:p>
            <a:pPr algn="ctr" defTabSz="914333"/>
            <a:r>
              <a:rPr lang="de-DE" sz="1000" b="1">
                <a:solidFill>
                  <a:srgbClr val="0596FF"/>
                </a:solidFill>
                <a:latin typeface="+mj-lt"/>
                <a:ea typeface="Verdana" panose="020B0604030504040204" pitchFamily="34" charset="0"/>
                <a:cs typeface="Verdana" panose="020B0604030504040204" pitchFamily="34" charset="0"/>
              </a:rPr>
              <a:t>Lösungen zur </a:t>
            </a:r>
            <a:br>
              <a:rPr lang="de-DE" sz="1000" b="1">
                <a:solidFill>
                  <a:srgbClr val="0596FF"/>
                </a:solidFill>
                <a:latin typeface="+mj-lt"/>
                <a:ea typeface="Verdana" panose="020B0604030504040204" pitchFamily="34" charset="0"/>
                <a:cs typeface="Verdana" panose="020B0604030504040204" pitchFamily="34" charset="0"/>
              </a:rPr>
            </a:br>
            <a:r>
              <a:rPr lang="de-DE" sz="1000" b="1">
                <a:solidFill>
                  <a:srgbClr val="0596FF"/>
                </a:solidFill>
                <a:latin typeface="+mj-lt"/>
                <a:ea typeface="Verdana" panose="020B0604030504040204" pitchFamily="34" charset="0"/>
                <a:cs typeface="Verdana" panose="020B0604030504040204" pitchFamily="34" charset="0"/>
              </a:rPr>
              <a:t>Kundenbindung</a:t>
            </a:r>
          </a:p>
        </p:txBody>
      </p:sp>
      <p:sp>
        <p:nvSpPr>
          <p:cNvPr id="48" name="Rectangle 109">
            <a:extLst>
              <a:ext uri="{FF2B5EF4-FFF2-40B4-BE49-F238E27FC236}">
                <a16:creationId xmlns:a16="http://schemas.microsoft.com/office/drawing/2014/main" id="{EC595E2D-2955-49B2-9182-13BE0380608D}"/>
              </a:ext>
            </a:extLst>
          </p:cNvPr>
          <p:cNvSpPr/>
          <p:nvPr/>
        </p:nvSpPr>
        <p:spPr>
          <a:xfrm>
            <a:off x="5898085" y="1906694"/>
            <a:ext cx="1949337" cy="223136"/>
          </a:xfrm>
          <a:prstGeom prst="rect">
            <a:avLst/>
          </a:prstGeom>
        </p:spPr>
        <p:txBody>
          <a:bodyPr wrap="square" lIns="68579" tIns="34289" rIns="68579" bIns="34289">
            <a:spAutoFit/>
          </a:bodyPr>
          <a:lstStyle/>
          <a:p>
            <a:pPr algn="ctr" defTabSz="914333"/>
            <a:r>
              <a:rPr lang="de-DE" sz="1000" b="1">
                <a:solidFill>
                  <a:srgbClr val="0596FF"/>
                </a:solidFill>
                <a:latin typeface="+mj-lt"/>
                <a:ea typeface="Verdana" panose="020B0604030504040204" pitchFamily="34" charset="0"/>
                <a:cs typeface="Verdana" panose="020B0604030504040204" pitchFamily="34" charset="0"/>
              </a:rPr>
              <a:t>Mission-kritische Lösungen</a:t>
            </a:r>
          </a:p>
        </p:txBody>
      </p:sp>
      <p:sp>
        <p:nvSpPr>
          <p:cNvPr id="49" name="Rectangle 107">
            <a:extLst>
              <a:ext uri="{FF2B5EF4-FFF2-40B4-BE49-F238E27FC236}">
                <a16:creationId xmlns:a16="http://schemas.microsoft.com/office/drawing/2014/main" id="{B7A67849-F809-46AF-8036-27A5B66B0E5C}"/>
              </a:ext>
            </a:extLst>
          </p:cNvPr>
          <p:cNvSpPr/>
          <p:nvPr/>
        </p:nvSpPr>
        <p:spPr>
          <a:xfrm>
            <a:off x="3378099" y="1727957"/>
            <a:ext cx="2525517" cy="377024"/>
          </a:xfrm>
          <a:prstGeom prst="rect">
            <a:avLst/>
          </a:prstGeom>
        </p:spPr>
        <p:txBody>
          <a:bodyPr wrap="square" lIns="68579" tIns="34289" rIns="68579" bIns="34289">
            <a:spAutoFit/>
          </a:bodyPr>
          <a:lstStyle/>
          <a:p>
            <a:pPr algn="ctr" defTabSz="914333">
              <a:defRPr/>
            </a:pPr>
            <a:r>
              <a:rPr lang="de-DE" sz="1000" b="1" kern="0">
                <a:solidFill>
                  <a:srgbClr val="0596FF"/>
                </a:solidFill>
                <a:latin typeface="+mj-lt"/>
                <a:ea typeface="Verdana" panose="020B0604030504040204" pitchFamily="34" charset="0"/>
                <a:cs typeface="Verdana" panose="020B0604030504040204" pitchFamily="34" charset="0"/>
              </a:rPr>
              <a:t>Grundlegende Kommunikation</a:t>
            </a:r>
          </a:p>
          <a:p>
            <a:pPr algn="ctr" defTabSz="914333">
              <a:defRPr/>
            </a:pPr>
            <a:r>
              <a:rPr lang="de-DE" sz="1000" b="1" kern="0">
                <a:solidFill>
                  <a:srgbClr val="0596FF"/>
                </a:solidFill>
                <a:latin typeface="+mj-lt"/>
                <a:ea typeface="Verdana" panose="020B0604030504040204" pitchFamily="34" charset="0"/>
                <a:cs typeface="Verdana" panose="020B0604030504040204" pitchFamily="34" charset="0"/>
              </a:rPr>
              <a:t>und Collaboration-Lösungen</a:t>
            </a:r>
          </a:p>
        </p:txBody>
      </p:sp>
      <p:sp>
        <p:nvSpPr>
          <p:cNvPr id="50" name="TextBox 85">
            <a:extLst>
              <a:ext uri="{FF2B5EF4-FFF2-40B4-BE49-F238E27FC236}">
                <a16:creationId xmlns:a16="http://schemas.microsoft.com/office/drawing/2014/main" id="{982EC012-779D-4959-A356-BEF4D054303D}"/>
              </a:ext>
            </a:extLst>
          </p:cNvPr>
          <p:cNvSpPr txBox="1"/>
          <p:nvPr/>
        </p:nvSpPr>
        <p:spPr>
          <a:xfrm>
            <a:off x="6880628" y="2261271"/>
            <a:ext cx="1020135" cy="300080"/>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100" b="0" kern="0">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a:solidFill>
                  <a:schemeClr val="bg1"/>
                </a:solidFill>
                <a:latin typeface="+mj-lt"/>
              </a:rPr>
              <a:t>Kritische Kommunikation</a:t>
            </a:r>
          </a:p>
        </p:txBody>
      </p:sp>
      <p:sp>
        <p:nvSpPr>
          <p:cNvPr id="51" name="TextBox 83">
            <a:extLst>
              <a:ext uri="{FF2B5EF4-FFF2-40B4-BE49-F238E27FC236}">
                <a16:creationId xmlns:a16="http://schemas.microsoft.com/office/drawing/2014/main" id="{E6FB0A47-DC42-4D47-9EEA-C7929DAC14E0}"/>
              </a:ext>
            </a:extLst>
          </p:cNvPr>
          <p:cNvSpPr txBox="1"/>
          <p:nvPr/>
        </p:nvSpPr>
        <p:spPr>
          <a:xfrm>
            <a:off x="3421785" y="2081679"/>
            <a:ext cx="1017881" cy="415496"/>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100" b="0" kern="0">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a:solidFill>
                  <a:schemeClr val="bg1"/>
                </a:solidFill>
                <a:latin typeface="+mj-lt"/>
              </a:rPr>
              <a:t>Messaging, Video Konferenzen und Kollaboration</a:t>
            </a:r>
          </a:p>
        </p:txBody>
      </p:sp>
      <p:sp>
        <p:nvSpPr>
          <p:cNvPr id="52" name="TextBox 83">
            <a:extLst>
              <a:ext uri="{FF2B5EF4-FFF2-40B4-BE49-F238E27FC236}">
                <a16:creationId xmlns:a16="http://schemas.microsoft.com/office/drawing/2014/main" id="{AFD9C198-B3EF-45E9-9BA8-34055BDDC766}"/>
              </a:ext>
            </a:extLst>
          </p:cNvPr>
          <p:cNvSpPr txBox="1"/>
          <p:nvPr/>
        </p:nvSpPr>
        <p:spPr>
          <a:xfrm>
            <a:off x="4752144" y="2081679"/>
            <a:ext cx="1265835" cy="415496"/>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100" b="0" kern="0">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a:solidFill>
                  <a:schemeClr val="bg1"/>
                </a:solidFill>
                <a:latin typeface="+mj-lt"/>
              </a:rPr>
              <a:t>Ausfallsichere, zuverlässige, </a:t>
            </a:r>
          </a:p>
          <a:p>
            <a:pPr>
              <a:lnSpc>
                <a:spcPct val="100000"/>
              </a:lnSpc>
            </a:pPr>
            <a:r>
              <a:rPr lang="de-DE" sz="750">
                <a:solidFill>
                  <a:schemeClr val="bg1"/>
                </a:solidFill>
                <a:latin typeface="+mj-lt"/>
              </a:rPr>
              <a:t>Voice-Lösungen</a:t>
            </a:r>
          </a:p>
        </p:txBody>
      </p:sp>
      <p:sp>
        <p:nvSpPr>
          <p:cNvPr id="53" name="TextBox 83">
            <a:extLst>
              <a:ext uri="{FF2B5EF4-FFF2-40B4-BE49-F238E27FC236}">
                <a16:creationId xmlns:a16="http://schemas.microsoft.com/office/drawing/2014/main" id="{1F080C20-8E3D-4BE5-8AD8-A78F6C840A9A}"/>
              </a:ext>
            </a:extLst>
          </p:cNvPr>
          <p:cNvSpPr txBox="1"/>
          <p:nvPr/>
        </p:nvSpPr>
        <p:spPr>
          <a:xfrm>
            <a:off x="6294251" y="2484787"/>
            <a:ext cx="1022384" cy="415496"/>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100" b="0" kern="0">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a:solidFill>
                  <a:schemeClr val="bg1"/>
                </a:solidFill>
                <a:latin typeface="+mj-lt"/>
              </a:rPr>
              <a:t>Überwachung </a:t>
            </a:r>
            <a:br>
              <a:rPr lang="de-DE" sz="750">
                <a:solidFill>
                  <a:schemeClr val="bg1"/>
                </a:solidFill>
                <a:latin typeface="+mj-lt"/>
              </a:rPr>
            </a:br>
            <a:r>
              <a:rPr lang="de-DE" sz="750">
                <a:solidFill>
                  <a:schemeClr val="bg1"/>
                </a:solidFill>
                <a:latin typeface="+mj-lt"/>
              </a:rPr>
              <a:t>und </a:t>
            </a:r>
          </a:p>
          <a:p>
            <a:pPr>
              <a:lnSpc>
                <a:spcPct val="100000"/>
              </a:lnSpc>
            </a:pPr>
            <a:r>
              <a:rPr lang="de-DE" sz="750" err="1">
                <a:solidFill>
                  <a:schemeClr val="bg1"/>
                </a:solidFill>
                <a:latin typeface="+mj-lt"/>
              </a:rPr>
              <a:t>Dispatching</a:t>
            </a:r>
            <a:endParaRPr lang="de-DE" sz="750">
              <a:solidFill>
                <a:schemeClr val="bg1"/>
              </a:solidFill>
              <a:latin typeface="+mj-lt"/>
            </a:endParaRPr>
          </a:p>
        </p:txBody>
      </p:sp>
      <p:sp>
        <p:nvSpPr>
          <p:cNvPr id="54" name="TextBox 83">
            <a:extLst>
              <a:ext uri="{FF2B5EF4-FFF2-40B4-BE49-F238E27FC236}">
                <a16:creationId xmlns:a16="http://schemas.microsoft.com/office/drawing/2014/main" id="{7BA3D9CD-FAD1-41C1-BF37-31D1480AD636}"/>
              </a:ext>
            </a:extLst>
          </p:cNvPr>
          <p:cNvSpPr txBox="1"/>
          <p:nvPr/>
        </p:nvSpPr>
        <p:spPr>
          <a:xfrm>
            <a:off x="4159089" y="2484787"/>
            <a:ext cx="961263" cy="415496"/>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100" b="0" kern="0">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a:solidFill>
                  <a:schemeClr val="bg1"/>
                </a:solidFill>
                <a:latin typeface="+mj-lt"/>
              </a:rPr>
              <a:t>Meeting- </a:t>
            </a:r>
          </a:p>
          <a:p>
            <a:pPr>
              <a:lnSpc>
                <a:spcPct val="100000"/>
              </a:lnSpc>
            </a:pPr>
            <a:r>
              <a:rPr lang="de-DE" sz="750">
                <a:solidFill>
                  <a:schemeClr val="bg1"/>
                </a:solidFill>
                <a:latin typeface="+mj-lt"/>
              </a:rPr>
              <a:t>Konferenz-Lösungen</a:t>
            </a:r>
          </a:p>
        </p:txBody>
      </p:sp>
      <p:sp>
        <p:nvSpPr>
          <p:cNvPr id="61" name="Rectangle 27">
            <a:extLst>
              <a:ext uri="{FF2B5EF4-FFF2-40B4-BE49-F238E27FC236}">
                <a16:creationId xmlns:a16="http://schemas.microsoft.com/office/drawing/2014/main" id="{3D508D7F-31F5-435A-8E28-2FB6D52789ED}"/>
              </a:ext>
            </a:extLst>
          </p:cNvPr>
          <p:cNvSpPr/>
          <p:nvPr/>
        </p:nvSpPr>
        <p:spPr>
          <a:xfrm>
            <a:off x="894863" y="1151883"/>
            <a:ext cx="7485606" cy="461665"/>
          </a:xfrm>
          <a:prstGeom prst="rect">
            <a:avLst/>
          </a:prstGeom>
        </p:spPr>
        <p:txBody>
          <a:bodyPr wrap="square">
            <a:spAutoFit/>
          </a:bodyPr>
          <a:lstStyle/>
          <a:p>
            <a:pPr algn="ctr" defTabSz="914333">
              <a:defRPr/>
            </a:pPr>
            <a:r>
              <a:rPr lang="de-DE" sz="1200" b="1" kern="0">
                <a:latin typeface="+mj-lt"/>
                <a:ea typeface="Verdana" panose="020B0604030504040204" pitchFamily="34" charset="0"/>
              </a:rPr>
              <a:t>Serviceoptionen für den gesamten Lebenszyklus, </a:t>
            </a:r>
            <a:br>
              <a:rPr lang="de-DE" sz="1200" b="1" kern="0">
                <a:latin typeface="+mj-lt"/>
                <a:ea typeface="Verdana" panose="020B0604030504040204" pitchFamily="34" charset="0"/>
              </a:rPr>
            </a:br>
            <a:r>
              <a:rPr lang="de-DE" sz="1200" b="1" kern="0">
                <a:latin typeface="+mj-lt"/>
                <a:ea typeface="Verdana" panose="020B0604030504040204" pitchFamily="34" charset="0"/>
              </a:rPr>
              <a:t>von minimalem bis zu vollständigem Management, einschließlich digitaler Transformation</a:t>
            </a:r>
          </a:p>
        </p:txBody>
      </p:sp>
      <p:sp>
        <p:nvSpPr>
          <p:cNvPr id="62" name="Rectangle 61">
            <a:extLst>
              <a:ext uri="{FF2B5EF4-FFF2-40B4-BE49-F238E27FC236}">
                <a16:creationId xmlns:a16="http://schemas.microsoft.com/office/drawing/2014/main" id="{3DE8006D-B83D-41E8-81C8-3CCD145B3551}"/>
              </a:ext>
            </a:extLst>
          </p:cNvPr>
          <p:cNvSpPr/>
          <p:nvPr/>
        </p:nvSpPr>
        <p:spPr>
          <a:xfrm>
            <a:off x="1185862" y="3939945"/>
            <a:ext cx="6856958" cy="276999"/>
          </a:xfrm>
          <a:prstGeom prst="rect">
            <a:avLst/>
          </a:prstGeom>
        </p:spPr>
        <p:txBody>
          <a:bodyPr wrap="square">
            <a:spAutoFit/>
          </a:bodyPr>
          <a:lstStyle/>
          <a:p>
            <a:pPr algn="ctr" defTabSz="914333">
              <a:defRPr/>
            </a:pPr>
            <a:r>
              <a:rPr lang="de-DE" sz="1200" b="1" kern="0">
                <a:latin typeface="+mj-lt"/>
                <a:ea typeface="Verdana" panose="020B0604030504040204" pitchFamily="34" charset="0"/>
                <a:cs typeface="Verdana" panose="020B0604030504040204" pitchFamily="34" charset="0"/>
              </a:rPr>
              <a:t>Mehrwert-Integrationen und Öko-System Unterstützung </a:t>
            </a:r>
          </a:p>
        </p:txBody>
      </p:sp>
      <p:sp>
        <p:nvSpPr>
          <p:cNvPr id="63" name="TextBox 101">
            <a:extLst>
              <a:ext uri="{FF2B5EF4-FFF2-40B4-BE49-F238E27FC236}">
                <a16:creationId xmlns:a16="http://schemas.microsoft.com/office/drawing/2014/main" id="{4DA3A870-890F-4882-BA77-E4938F7125AC}"/>
              </a:ext>
            </a:extLst>
          </p:cNvPr>
          <p:cNvSpPr txBox="1"/>
          <p:nvPr/>
        </p:nvSpPr>
        <p:spPr>
          <a:xfrm>
            <a:off x="1721048" y="2261271"/>
            <a:ext cx="550716" cy="300080"/>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600" b="1" kern="0">
                <a:solidFill>
                  <a:srgbClr val="0066A1"/>
                </a:solidFill>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b="0">
                <a:solidFill>
                  <a:schemeClr val="bg1"/>
                </a:solidFill>
                <a:latin typeface="+mj-lt"/>
              </a:rPr>
              <a:t>Contact</a:t>
            </a:r>
            <a:br>
              <a:rPr lang="de-DE" sz="750" b="0">
                <a:solidFill>
                  <a:schemeClr val="bg1"/>
                </a:solidFill>
                <a:latin typeface="+mj-lt"/>
              </a:rPr>
            </a:br>
            <a:r>
              <a:rPr lang="de-DE" sz="750" b="0">
                <a:solidFill>
                  <a:schemeClr val="bg1"/>
                </a:solidFill>
                <a:latin typeface="+mj-lt"/>
              </a:rPr>
              <a:t>Center</a:t>
            </a:r>
          </a:p>
        </p:txBody>
      </p:sp>
      <p:sp>
        <p:nvSpPr>
          <p:cNvPr id="66" name="TextBox 101">
            <a:extLst>
              <a:ext uri="{FF2B5EF4-FFF2-40B4-BE49-F238E27FC236}">
                <a16:creationId xmlns:a16="http://schemas.microsoft.com/office/drawing/2014/main" id="{2255999B-DBB8-4385-A8BD-9512D8ED2AA5}"/>
              </a:ext>
            </a:extLst>
          </p:cNvPr>
          <p:cNvSpPr txBox="1"/>
          <p:nvPr/>
        </p:nvSpPr>
        <p:spPr>
          <a:xfrm>
            <a:off x="2462464" y="2261271"/>
            <a:ext cx="695084" cy="300080"/>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600" b="1" kern="0">
                <a:solidFill>
                  <a:srgbClr val="0066A1"/>
                </a:solidFill>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b="0">
                <a:solidFill>
                  <a:schemeClr val="bg1"/>
                </a:solidFill>
                <a:latin typeface="+mj-lt"/>
              </a:rPr>
              <a:t>Kunden-</a:t>
            </a:r>
          </a:p>
          <a:p>
            <a:pPr>
              <a:lnSpc>
                <a:spcPct val="100000"/>
              </a:lnSpc>
            </a:pPr>
            <a:r>
              <a:rPr lang="de-DE" sz="750" b="0">
                <a:solidFill>
                  <a:schemeClr val="bg1"/>
                </a:solidFill>
                <a:latin typeface="+mj-lt"/>
              </a:rPr>
              <a:t>erfahrung</a:t>
            </a:r>
          </a:p>
        </p:txBody>
      </p:sp>
      <p:sp>
        <p:nvSpPr>
          <p:cNvPr id="67" name="TextBox 101">
            <a:extLst>
              <a:ext uri="{FF2B5EF4-FFF2-40B4-BE49-F238E27FC236}">
                <a16:creationId xmlns:a16="http://schemas.microsoft.com/office/drawing/2014/main" id="{47939AC9-19C4-441E-8162-254A6948A86C}"/>
              </a:ext>
            </a:extLst>
          </p:cNvPr>
          <p:cNvSpPr txBox="1"/>
          <p:nvPr/>
        </p:nvSpPr>
        <p:spPr>
          <a:xfrm>
            <a:off x="1655022" y="3219822"/>
            <a:ext cx="1549902" cy="530913"/>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600" b="1" kern="0">
                <a:solidFill>
                  <a:srgbClr val="0066A1"/>
                </a:solidFill>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b="0">
                <a:solidFill>
                  <a:srgbClr val="0596FF"/>
                </a:solidFill>
                <a:latin typeface="+mj-lt"/>
              </a:rPr>
              <a:t>Cloud Contact Center – powered by CXone</a:t>
            </a:r>
          </a:p>
          <a:p>
            <a:pPr>
              <a:lnSpc>
                <a:spcPct val="100000"/>
              </a:lnSpc>
            </a:pPr>
            <a:endParaRPr lang="de-DE" sz="750" b="0">
              <a:solidFill>
                <a:srgbClr val="0596FF"/>
              </a:solidFill>
              <a:latin typeface="+mj-lt"/>
            </a:endParaRPr>
          </a:p>
          <a:p>
            <a:pPr>
              <a:lnSpc>
                <a:spcPct val="100000"/>
              </a:lnSpc>
            </a:pPr>
            <a:r>
              <a:rPr lang="de-DE" sz="750" b="0">
                <a:solidFill>
                  <a:srgbClr val="0596FF"/>
                </a:solidFill>
                <a:latin typeface="+mj-lt"/>
              </a:rPr>
              <a:t>OpenScape Contact Center</a:t>
            </a:r>
          </a:p>
        </p:txBody>
      </p:sp>
      <p:sp>
        <p:nvSpPr>
          <p:cNvPr id="68" name="TextBox 83">
            <a:extLst>
              <a:ext uri="{FF2B5EF4-FFF2-40B4-BE49-F238E27FC236}">
                <a16:creationId xmlns:a16="http://schemas.microsoft.com/office/drawing/2014/main" id="{2DB355F3-0FD0-40E0-AC9A-6DC96DECD340}"/>
              </a:ext>
            </a:extLst>
          </p:cNvPr>
          <p:cNvSpPr txBox="1"/>
          <p:nvPr/>
        </p:nvSpPr>
        <p:spPr>
          <a:xfrm>
            <a:off x="3406262" y="3026737"/>
            <a:ext cx="961263" cy="530913"/>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100" b="0" kern="0">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b="1">
                <a:solidFill>
                  <a:srgbClr val="0596FF"/>
                </a:solidFill>
                <a:latin typeface="+mj-lt"/>
              </a:rPr>
              <a:t>Unify Video von RingCentral</a:t>
            </a:r>
          </a:p>
          <a:p>
            <a:pPr>
              <a:lnSpc>
                <a:spcPct val="100000"/>
              </a:lnSpc>
            </a:pPr>
            <a:br>
              <a:rPr lang="de-DE" sz="750">
                <a:solidFill>
                  <a:srgbClr val="0596FF"/>
                </a:solidFill>
                <a:latin typeface="+mj-lt"/>
              </a:rPr>
            </a:br>
            <a:endParaRPr lang="de-DE" sz="750">
              <a:solidFill>
                <a:srgbClr val="0596FF"/>
              </a:solidFill>
              <a:latin typeface="+mj-lt"/>
            </a:endParaRPr>
          </a:p>
        </p:txBody>
      </p:sp>
      <p:sp>
        <p:nvSpPr>
          <p:cNvPr id="69" name="TextBox 83">
            <a:extLst>
              <a:ext uri="{FF2B5EF4-FFF2-40B4-BE49-F238E27FC236}">
                <a16:creationId xmlns:a16="http://schemas.microsoft.com/office/drawing/2014/main" id="{B6537A37-B99F-4356-ADEA-8546EA5F52AB}"/>
              </a:ext>
            </a:extLst>
          </p:cNvPr>
          <p:cNvSpPr txBox="1"/>
          <p:nvPr/>
        </p:nvSpPr>
        <p:spPr>
          <a:xfrm>
            <a:off x="4159089" y="3372985"/>
            <a:ext cx="961263" cy="300080"/>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100" b="0" kern="0">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b="1">
                <a:solidFill>
                  <a:srgbClr val="0596FF"/>
                </a:solidFill>
                <a:latin typeface="+mj-lt"/>
              </a:rPr>
              <a:t>Unify Rooms by RingCentral</a:t>
            </a:r>
          </a:p>
        </p:txBody>
      </p:sp>
      <p:sp>
        <p:nvSpPr>
          <p:cNvPr id="70" name="TextBox 83">
            <a:extLst>
              <a:ext uri="{FF2B5EF4-FFF2-40B4-BE49-F238E27FC236}">
                <a16:creationId xmlns:a16="http://schemas.microsoft.com/office/drawing/2014/main" id="{56289631-E244-4784-952E-67A0A049D37B}"/>
              </a:ext>
            </a:extLst>
          </p:cNvPr>
          <p:cNvSpPr txBox="1"/>
          <p:nvPr/>
        </p:nvSpPr>
        <p:spPr>
          <a:xfrm>
            <a:off x="4914453" y="3026737"/>
            <a:ext cx="983632" cy="761745"/>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100" b="0" kern="0">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a:solidFill>
                  <a:srgbClr val="0596FF"/>
                </a:solidFill>
                <a:latin typeface="+mj-lt"/>
              </a:rPr>
              <a:t>OS Voice</a:t>
            </a:r>
          </a:p>
          <a:p>
            <a:pPr>
              <a:lnSpc>
                <a:spcPct val="100000"/>
              </a:lnSpc>
            </a:pPr>
            <a:r>
              <a:rPr lang="de-DE" sz="750">
                <a:solidFill>
                  <a:srgbClr val="0596FF"/>
                </a:solidFill>
                <a:latin typeface="+mj-lt"/>
              </a:rPr>
              <a:t>OS 4000</a:t>
            </a:r>
          </a:p>
          <a:p>
            <a:pPr>
              <a:lnSpc>
                <a:spcPct val="100000"/>
              </a:lnSpc>
            </a:pPr>
            <a:r>
              <a:rPr lang="de-DE" sz="750">
                <a:solidFill>
                  <a:srgbClr val="0596FF"/>
                </a:solidFill>
                <a:latin typeface="+mj-lt"/>
              </a:rPr>
              <a:t>OS Business</a:t>
            </a:r>
          </a:p>
          <a:p>
            <a:pPr>
              <a:lnSpc>
                <a:spcPct val="100000"/>
              </a:lnSpc>
            </a:pPr>
            <a:endParaRPr lang="de-DE" sz="750">
              <a:solidFill>
                <a:srgbClr val="0596FF"/>
              </a:solidFill>
              <a:latin typeface="+mj-lt"/>
            </a:endParaRPr>
          </a:p>
          <a:p>
            <a:pPr>
              <a:lnSpc>
                <a:spcPct val="100000"/>
              </a:lnSpc>
            </a:pPr>
            <a:r>
              <a:rPr lang="en-US" sz="750">
                <a:solidFill>
                  <a:srgbClr val="0596FF"/>
                </a:solidFill>
                <a:latin typeface="+mj-lt"/>
              </a:rPr>
              <a:t>Unify Office by RingCentral</a:t>
            </a:r>
          </a:p>
        </p:txBody>
      </p:sp>
      <p:sp>
        <p:nvSpPr>
          <p:cNvPr id="71" name="TextBox 85">
            <a:extLst>
              <a:ext uri="{FF2B5EF4-FFF2-40B4-BE49-F238E27FC236}">
                <a16:creationId xmlns:a16="http://schemas.microsoft.com/office/drawing/2014/main" id="{03FEB4F6-BB97-45E4-9D68-2CAB800DBAFB}"/>
              </a:ext>
            </a:extLst>
          </p:cNvPr>
          <p:cNvSpPr txBox="1"/>
          <p:nvPr/>
        </p:nvSpPr>
        <p:spPr>
          <a:xfrm>
            <a:off x="5716513" y="3026737"/>
            <a:ext cx="1007966" cy="415496"/>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100" b="0" kern="0">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a:solidFill>
                  <a:srgbClr val="0596FF"/>
                </a:solidFill>
                <a:latin typeface="+mj-lt"/>
              </a:rPr>
              <a:t>OpenScape</a:t>
            </a:r>
          </a:p>
          <a:p>
            <a:pPr>
              <a:lnSpc>
                <a:spcPct val="100000"/>
              </a:lnSpc>
            </a:pPr>
            <a:r>
              <a:rPr lang="de-DE" sz="750">
                <a:solidFill>
                  <a:srgbClr val="0596FF"/>
                </a:solidFill>
                <a:latin typeface="+mj-lt"/>
              </a:rPr>
              <a:t>Alarm</a:t>
            </a:r>
          </a:p>
          <a:p>
            <a:pPr>
              <a:lnSpc>
                <a:spcPct val="100000"/>
              </a:lnSpc>
            </a:pPr>
            <a:r>
              <a:rPr lang="de-DE" sz="750">
                <a:solidFill>
                  <a:srgbClr val="0596FF"/>
                </a:solidFill>
                <a:latin typeface="+mj-lt"/>
              </a:rPr>
              <a:t>Response</a:t>
            </a:r>
          </a:p>
        </p:txBody>
      </p:sp>
      <p:sp>
        <p:nvSpPr>
          <p:cNvPr id="72" name="TextBox 85">
            <a:extLst>
              <a:ext uri="{FF2B5EF4-FFF2-40B4-BE49-F238E27FC236}">
                <a16:creationId xmlns:a16="http://schemas.microsoft.com/office/drawing/2014/main" id="{58539B9C-E245-4EC6-815A-6F27825A9D88}"/>
              </a:ext>
            </a:extLst>
          </p:cNvPr>
          <p:cNvSpPr txBox="1"/>
          <p:nvPr/>
        </p:nvSpPr>
        <p:spPr>
          <a:xfrm>
            <a:off x="6880628" y="3026737"/>
            <a:ext cx="1020135" cy="530913"/>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100" b="0" kern="0">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a:solidFill>
                  <a:srgbClr val="0596FF"/>
                </a:solidFill>
                <a:latin typeface="+mj-lt"/>
              </a:rPr>
              <a:t>OpenScape</a:t>
            </a:r>
          </a:p>
          <a:p>
            <a:pPr>
              <a:lnSpc>
                <a:spcPct val="100000"/>
              </a:lnSpc>
            </a:pPr>
            <a:r>
              <a:rPr lang="de-DE" sz="750">
                <a:solidFill>
                  <a:srgbClr val="0596FF"/>
                </a:solidFill>
                <a:latin typeface="+mj-lt"/>
              </a:rPr>
              <a:t>Health Station HiMed</a:t>
            </a:r>
          </a:p>
          <a:p>
            <a:pPr>
              <a:lnSpc>
                <a:spcPct val="100000"/>
              </a:lnSpc>
            </a:pPr>
            <a:endParaRPr lang="de-DE" sz="750">
              <a:solidFill>
                <a:srgbClr val="0596FF"/>
              </a:solidFill>
              <a:latin typeface="+mj-lt"/>
            </a:endParaRPr>
          </a:p>
        </p:txBody>
      </p:sp>
      <p:sp>
        <p:nvSpPr>
          <p:cNvPr id="73" name="TextBox 83">
            <a:extLst>
              <a:ext uri="{FF2B5EF4-FFF2-40B4-BE49-F238E27FC236}">
                <a16:creationId xmlns:a16="http://schemas.microsoft.com/office/drawing/2014/main" id="{AD97690F-5430-4CCC-BF28-12300EAEB59F}"/>
              </a:ext>
            </a:extLst>
          </p:cNvPr>
          <p:cNvSpPr txBox="1"/>
          <p:nvPr/>
        </p:nvSpPr>
        <p:spPr>
          <a:xfrm>
            <a:off x="6440275" y="3348362"/>
            <a:ext cx="721456" cy="300080"/>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100" b="0" kern="0">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a:solidFill>
                  <a:srgbClr val="0596FF"/>
                </a:solidFill>
                <a:latin typeface="+mj-lt"/>
              </a:rPr>
              <a:t>OpenScape</a:t>
            </a:r>
          </a:p>
          <a:p>
            <a:pPr>
              <a:lnSpc>
                <a:spcPct val="100000"/>
              </a:lnSpc>
            </a:pPr>
            <a:r>
              <a:rPr lang="de-DE" sz="750">
                <a:solidFill>
                  <a:srgbClr val="0596FF"/>
                </a:solidFill>
                <a:latin typeface="+mj-lt"/>
              </a:rPr>
              <a:t>Xpert</a:t>
            </a:r>
          </a:p>
        </p:txBody>
      </p:sp>
      <p:sp>
        <p:nvSpPr>
          <p:cNvPr id="74" name="TextBox 85">
            <a:extLst>
              <a:ext uri="{FF2B5EF4-FFF2-40B4-BE49-F238E27FC236}">
                <a16:creationId xmlns:a16="http://schemas.microsoft.com/office/drawing/2014/main" id="{5AEEC02F-516B-4E0D-8C03-02B60F031D56}"/>
              </a:ext>
            </a:extLst>
          </p:cNvPr>
          <p:cNvSpPr txBox="1"/>
          <p:nvPr/>
        </p:nvSpPr>
        <p:spPr>
          <a:xfrm>
            <a:off x="6923328" y="3416394"/>
            <a:ext cx="934735" cy="415496"/>
          </a:xfrm>
          <a:prstGeom prst="rect">
            <a:avLst/>
          </a:prstGeom>
        </p:spPr>
        <p:txBody>
          <a:bodyPr wrap="square" lIns="68579" tIns="34289" rIns="68579" bIns="34289">
            <a:spAutoFit/>
          </a:bodyPr>
          <a:lstStyle>
            <a:defPPr>
              <a:defRPr lang="en-US"/>
            </a:defPPr>
            <a:lvl1pPr algn="ctr" defTabSz="1219110" fontAlgn="base">
              <a:lnSpc>
                <a:spcPts val="1867"/>
              </a:lnSpc>
              <a:spcBef>
                <a:spcPct val="0"/>
              </a:spcBef>
              <a:spcAft>
                <a:spcPct val="0"/>
              </a:spcAft>
              <a:defRPr sz="1100" b="0" kern="0">
                <a:latin typeface="Calibri Light" panose="020F0302020204030204" pitchFamily="34" charset="0"/>
                <a:ea typeface="Verdana" panose="020B0604030504040204" pitchFamily="34" charset="0"/>
                <a:cs typeface="Verdana" panose="020B0604030504040204" pitchFamily="34" charset="0"/>
              </a:defRPr>
            </a:lvl1pPr>
          </a:lstStyle>
          <a:p>
            <a:pPr>
              <a:lnSpc>
                <a:spcPct val="100000"/>
              </a:lnSpc>
            </a:pPr>
            <a:r>
              <a:rPr lang="de-DE" sz="750">
                <a:solidFill>
                  <a:srgbClr val="0596FF"/>
                </a:solidFill>
                <a:latin typeface="+mj-lt"/>
              </a:rPr>
              <a:t>Virtual Care/Remote Expert Services</a:t>
            </a:r>
          </a:p>
        </p:txBody>
      </p:sp>
      <p:sp>
        <p:nvSpPr>
          <p:cNvPr id="75" name="Textfeld 2">
            <a:extLst>
              <a:ext uri="{FF2B5EF4-FFF2-40B4-BE49-F238E27FC236}">
                <a16:creationId xmlns:a16="http://schemas.microsoft.com/office/drawing/2014/main" id="{AFD7508B-0BD4-4688-9A80-999713FB3E67}"/>
              </a:ext>
            </a:extLst>
          </p:cNvPr>
          <p:cNvSpPr txBox="1"/>
          <p:nvPr/>
        </p:nvSpPr>
        <p:spPr>
          <a:xfrm>
            <a:off x="5796136" y="3518772"/>
            <a:ext cx="868745" cy="323165"/>
          </a:xfrm>
          <a:prstGeom prst="rect">
            <a:avLst/>
          </a:prstGeom>
          <a:noFill/>
        </p:spPr>
        <p:txBody>
          <a:bodyPr wrap="square" rtlCol="0">
            <a:spAutoFit/>
          </a:bodyPr>
          <a:lstStyle/>
          <a:p>
            <a:pPr algn="ctr">
              <a:lnSpc>
                <a:spcPct val="100000"/>
              </a:lnSpc>
            </a:pPr>
            <a:r>
              <a:rPr lang="de-DE" sz="750">
                <a:solidFill>
                  <a:srgbClr val="0596FF"/>
                </a:solidFill>
                <a:latin typeface="+mj-lt"/>
              </a:rPr>
              <a:t>OpenScape</a:t>
            </a:r>
            <a:br>
              <a:rPr lang="de-DE" sz="750">
                <a:solidFill>
                  <a:srgbClr val="0596FF"/>
                </a:solidFill>
                <a:latin typeface="+mj-lt"/>
              </a:rPr>
            </a:br>
            <a:r>
              <a:rPr lang="de-DE" sz="750">
                <a:solidFill>
                  <a:srgbClr val="0596FF"/>
                </a:solidFill>
                <a:latin typeface="+mj-lt"/>
              </a:rPr>
              <a:t>First Response</a:t>
            </a:r>
          </a:p>
        </p:txBody>
      </p:sp>
      <p:sp>
        <p:nvSpPr>
          <p:cNvPr id="77" name="Graphic 73">
            <a:extLst>
              <a:ext uri="{FF2B5EF4-FFF2-40B4-BE49-F238E27FC236}">
                <a16:creationId xmlns:a16="http://schemas.microsoft.com/office/drawing/2014/main" id="{0AE776BD-DDEF-42F1-B934-889B30488237}"/>
              </a:ext>
            </a:extLst>
          </p:cNvPr>
          <p:cNvSpPr/>
          <p:nvPr/>
        </p:nvSpPr>
        <p:spPr>
          <a:xfrm>
            <a:off x="1782467" y="2605097"/>
            <a:ext cx="396000" cy="396000"/>
          </a:xfrm>
          <a:custGeom>
            <a:avLst/>
            <a:gdLst>
              <a:gd name="connsiteX0" fmla="*/ 522075 w 522074"/>
              <a:gd name="connsiteY0" fmla="*/ 261037 h 522074"/>
              <a:gd name="connsiteX1" fmla="*/ 261037 w 522074"/>
              <a:gd name="connsiteY1" fmla="*/ 522075 h 522074"/>
              <a:gd name="connsiteX2" fmla="*/ 0 w 522074"/>
              <a:gd name="connsiteY2" fmla="*/ 261037 h 522074"/>
              <a:gd name="connsiteX3" fmla="*/ 261037 w 522074"/>
              <a:gd name="connsiteY3" fmla="*/ 0 h 522074"/>
              <a:gd name="connsiteX4" fmla="*/ 522075 w 522074"/>
              <a:gd name="connsiteY4" fmla="*/ 261037 h 522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74" h="522074">
                <a:moveTo>
                  <a:pt x="522075" y="261037"/>
                </a:moveTo>
                <a:cubicBezTo>
                  <a:pt x="522075" y="405204"/>
                  <a:pt x="405204" y="522075"/>
                  <a:pt x="261037" y="522075"/>
                </a:cubicBezTo>
                <a:cubicBezTo>
                  <a:pt x="116870" y="522075"/>
                  <a:pt x="0" y="405204"/>
                  <a:pt x="0" y="261037"/>
                </a:cubicBezTo>
                <a:cubicBezTo>
                  <a:pt x="0" y="116870"/>
                  <a:pt x="116870" y="0"/>
                  <a:pt x="261037" y="0"/>
                </a:cubicBezTo>
                <a:cubicBezTo>
                  <a:pt x="405204" y="0"/>
                  <a:pt x="522075" y="116870"/>
                  <a:pt x="522075" y="261037"/>
                </a:cubicBezTo>
                <a:close/>
              </a:path>
            </a:pathLst>
          </a:custGeom>
          <a:noFill/>
          <a:ln w="12700" cap="rnd">
            <a:solidFill>
              <a:srgbClr val="0596FF"/>
            </a:solidFill>
            <a:prstDash val="solid"/>
            <a:miter/>
          </a:ln>
        </p:spPr>
        <p:txBody>
          <a:bodyPr rtlCol="0" anchor="ctr"/>
          <a:lstStyle/>
          <a:p>
            <a:endParaRPr lang="de-DE"/>
          </a:p>
        </p:txBody>
      </p:sp>
      <p:sp>
        <p:nvSpPr>
          <p:cNvPr id="78" name="Freeform: Shape 77">
            <a:extLst>
              <a:ext uri="{FF2B5EF4-FFF2-40B4-BE49-F238E27FC236}">
                <a16:creationId xmlns:a16="http://schemas.microsoft.com/office/drawing/2014/main" id="{F6AC8BF6-736E-4976-AEBE-CFA493C697C7}"/>
              </a:ext>
            </a:extLst>
          </p:cNvPr>
          <p:cNvSpPr/>
          <p:nvPr/>
        </p:nvSpPr>
        <p:spPr>
          <a:xfrm>
            <a:off x="1879581" y="2696568"/>
            <a:ext cx="201773" cy="222236"/>
          </a:xfrm>
          <a:custGeom>
            <a:avLst/>
            <a:gdLst>
              <a:gd name="connsiteX0" fmla="*/ 246137 w 266011"/>
              <a:gd name="connsiteY0" fmla="*/ 79364 h 292989"/>
              <a:gd name="connsiteX1" fmla="*/ 137398 w 266011"/>
              <a:gd name="connsiteY1" fmla="*/ 0 h 292989"/>
              <a:gd name="connsiteX2" fmla="*/ 28793 w 266011"/>
              <a:gd name="connsiteY2" fmla="*/ 78961 h 292989"/>
              <a:gd name="connsiteX3" fmla="*/ 23841 w 266011"/>
              <a:gd name="connsiteY3" fmla="*/ 78961 h 292989"/>
              <a:gd name="connsiteX4" fmla="*/ 0 w 266011"/>
              <a:gd name="connsiteY4" fmla="*/ 102802 h 292989"/>
              <a:gd name="connsiteX5" fmla="*/ 0 w 266011"/>
              <a:gd name="connsiteY5" fmla="*/ 152656 h 292989"/>
              <a:gd name="connsiteX6" fmla="*/ 23841 w 266011"/>
              <a:gd name="connsiteY6" fmla="*/ 176497 h 292989"/>
              <a:gd name="connsiteX7" fmla="*/ 38248 w 266011"/>
              <a:gd name="connsiteY7" fmla="*/ 176497 h 292989"/>
              <a:gd name="connsiteX8" fmla="*/ 62089 w 266011"/>
              <a:gd name="connsiteY8" fmla="*/ 152656 h 292989"/>
              <a:gd name="connsiteX9" fmla="*/ 62089 w 266011"/>
              <a:gd name="connsiteY9" fmla="*/ 102802 h 292989"/>
              <a:gd name="connsiteX10" fmla="*/ 46942 w 266011"/>
              <a:gd name="connsiteY10" fmla="*/ 80641 h 292989"/>
              <a:gd name="connsiteX11" fmla="*/ 137420 w 266011"/>
              <a:gd name="connsiteY11" fmla="*/ 17724 h 292989"/>
              <a:gd name="connsiteX12" fmla="*/ 227271 w 266011"/>
              <a:gd name="connsiteY12" fmla="*/ 79006 h 292989"/>
              <a:gd name="connsiteX13" fmla="*/ 203968 w 266011"/>
              <a:gd name="connsiteY13" fmla="*/ 102802 h 292989"/>
              <a:gd name="connsiteX14" fmla="*/ 203968 w 266011"/>
              <a:gd name="connsiteY14" fmla="*/ 152656 h 292989"/>
              <a:gd name="connsiteX15" fmla="*/ 227808 w 266011"/>
              <a:gd name="connsiteY15" fmla="*/ 176497 h 292989"/>
              <a:gd name="connsiteX16" fmla="*/ 228458 w 266011"/>
              <a:gd name="connsiteY16" fmla="*/ 176497 h 292989"/>
              <a:gd name="connsiteX17" fmla="*/ 175758 w 266011"/>
              <a:gd name="connsiteY17" fmla="*/ 238250 h 292989"/>
              <a:gd name="connsiteX18" fmla="*/ 144075 w 266011"/>
              <a:gd name="connsiteY18" fmla="*/ 219675 h 292989"/>
              <a:gd name="connsiteX19" fmla="*/ 107417 w 266011"/>
              <a:gd name="connsiteY19" fmla="*/ 256332 h 292989"/>
              <a:gd name="connsiteX20" fmla="*/ 144075 w 266011"/>
              <a:gd name="connsiteY20" fmla="*/ 292989 h 292989"/>
              <a:gd name="connsiteX21" fmla="*/ 180732 w 266011"/>
              <a:gd name="connsiteY21" fmla="*/ 256332 h 292989"/>
              <a:gd name="connsiteX22" fmla="*/ 180687 w 266011"/>
              <a:gd name="connsiteY22" fmla="*/ 256018 h 292989"/>
              <a:gd name="connsiteX23" fmla="*/ 246899 w 266011"/>
              <a:gd name="connsiteY23" fmla="*/ 176004 h 292989"/>
              <a:gd name="connsiteX24" fmla="*/ 266012 w 266011"/>
              <a:gd name="connsiteY24" fmla="*/ 152634 h 292989"/>
              <a:gd name="connsiteX25" fmla="*/ 266012 w 266011"/>
              <a:gd name="connsiteY25" fmla="*/ 102802 h 292989"/>
              <a:gd name="connsiteX26" fmla="*/ 246137 w 266011"/>
              <a:gd name="connsiteY26" fmla="*/ 79364 h 292989"/>
              <a:gd name="connsiteX27" fmla="*/ 144075 w 266011"/>
              <a:gd name="connsiteY27" fmla="*/ 275266 h 292989"/>
              <a:gd name="connsiteX28" fmla="*/ 125163 w 266011"/>
              <a:gd name="connsiteY28" fmla="*/ 256354 h 292989"/>
              <a:gd name="connsiteX29" fmla="*/ 144075 w 266011"/>
              <a:gd name="connsiteY29" fmla="*/ 237443 h 292989"/>
              <a:gd name="connsiteX30" fmla="*/ 162986 w 266011"/>
              <a:gd name="connsiteY30" fmla="*/ 256354 h 292989"/>
              <a:gd name="connsiteX31" fmla="*/ 144075 w 266011"/>
              <a:gd name="connsiteY31" fmla="*/ 275266 h 2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6011" h="292989">
                <a:moveTo>
                  <a:pt x="246137" y="79364"/>
                </a:moveTo>
                <a:cubicBezTo>
                  <a:pt x="231147" y="33856"/>
                  <a:pt x="188104" y="0"/>
                  <a:pt x="137398" y="0"/>
                </a:cubicBezTo>
                <a:cubicBezTo>
                  <a:pt x="86826" y="0"/>
                  <a:pt x="43895" y="33655"/>
                  <a:pt x="28793" y="78961"/>
                </a:cubicBezTo>
                <a:lnTo>
                  <a:pt x="23841" y="78961"/>
                </a:lnTo>
                <a:cubicBezTo>
                  <a:pt x="10688" y="78961"/>
                  <a:pt x="0" y="89649"/>
                  <a:pt x="0" y="102802"/>
                </a:cubicBezTo>
                <a:lnTo>
                  <a:pt x="0" y="152656"/>
                </a:lnTo>
                <a:cubicBezTo>
                  <a:pt x="0" y="165832"/>
                  <a:pt x="10666" y="176497"/>
                  <a:pt x="23841" y="176497"/>
                </a:cubicBezTo>
                <a:lnTo>
                  <a:pt x="38248" y="176497"/>
                </a:lnTo>
                <a:cubicBezTo>
                  <a:pt x="51401" y="176497"/>
                  <a:pt x="62089" y="165809"/>
                  <a:pt x="62089" y="152656"/>
                </a:cubicBezTo>
                <a:lnTo>
                  <a:pt x="62089" y="102802"/>
                </a:lnTo>
                <a:cubicBezTo>
                  <a:pt x="62089" y="92719"/>
                  <a:pt x="55793" y="84137"/>
                  <a:pt x="46942" y="80641"/>
                </a:cubicBezTo>
                <a:cubicBezTo>
                  <a:pt x="60700" y="44007"/>
                  <a:pt x="96012" y="17724"/>
                  <a:pt x="137420" y="17724"/>
                </a:cubicBezTo>
                <a:cubicBezTo>
                  <a:pt x="178200" y="17724"/>
                  <a:pt x="213087" y="43222"/>
                  <a:pt x="227271" y="79006"/>
                </a:cubicBezTo>
                <a:cubicBezTo>
                  <a:pt x="214364" y="79297"/>
                  <a:pt x="203968" y="89806"/>
                  <a:pt x="203968" y="102802"/>
                </a:cubicBezTo>
                <a:lnTo>
                  <a:pt x="203968" y="152656"/>
                </a:lnTo>
                <a:cubicBezTo>
                  <a:pt x="203968" y="165832"/>
                  <a:pt x="214656" y="176497"/>
                  <a:pt x="227808" y="176497"/>
                </a:cubicBezTo>
                <a:lnTo>
                  <a:pt x="228458" y="176497"/>
                </a:lnTo>
                <a:cubicBezTo>
                  <a:pt x="221064" y="204685"/>
                  <a:pt x="201884" y="226397"/>
                  <a:pt x="175758" y="238250"/>
                </a:cubicBezTo>
                <a:cubicBezTo>
                  <a:pt x="169417" y="227226"/>
                  <a:pt x="157676" y="219675"/>
                  <a:pt x="144075" y="219675"/>
                </a:cubicBezTo>
                <a:cubicBezTo>
                  <a:pt x="123864" y="219675"/>
                  <a:pt x="107417" y="236121"/>
                  <a:pt x="107417" y="256332"/>
                </a:cubicBezTo>
                <a:cubicBezTo>
                  <a:pt x="107417" y="276543"/>
                  <a:pt x="123864" y="292989"/>
                  <a:pt x="144075" y="292989"/>
                </a:cubicBezTo>
                <a:cubicBezTo>
                  <a:pt x="164285" y="292989"/>
                  <a:pt x="180732" y="276543"/>
                  <a:pt x="180732" y="256332"/>
                </a:cubicBezTo>
                <a:cubicBezTo>
                  <a:pt x="180732" y="256220"/>
                  <a:pt x="180710" y="256130"/>
                  <a:pt x="180687" y="256018"/>
                </a:cubicBezTo>
                <a:cubicBezTo>
                  <a:pt x="214611" y="241521"/>
                  <a:pt x="239146" y="213356"/>
                  <a:pt x="246899" y="176004"/>
                </a:cubicBezTo>
                <a:cubicBezTo>
                  <a:pt x="257811" y="173808"/>
                  <a:pt x="266012" y="164173"/>
                  <a:pt x="266012" y="152634"/>
                </a:cubicBezTo>
                <a:lnTo>
                  <a:pt x="266012" y="102802"/>
                </a:lnTo>
                <a:cubicBezTo>
                  <a:pt x="266034" y="90993"/>
                  <a:pt x="257407" y="81246"/>
                  <a:pt x="246137" y="79364"/>
                </a:cubicBezTo>
                <a:close/>
                <a:moveTo>
                  <a:pt x="144075" y="275266"/>
                </a:moveTo>
                <a:cubicBezTo>
                  <a:pt x="133656" y="275266"/>
                  <a:pt x="125163" y="266773"/>
                  <a:pt x="125163" y="256354"/>
                </a:cubicBezTo>
                <a:cubicBezTo>
                  <a:pt x="125163" y="245913"/>
                  <a:pt x="133656" y="237443"/>
                  <a:pt x="144075" y="237443"/>
                </a:cubicBezTo>
                <a:cubicBezTo>
                  <a:pt x="154516" y="237443"/>
                  <a:pt x="162986" y="245935"/>
                  <a:pt x="162986" y="256354"/>
                </a:cubicBezTo>
                <a:cubicBezTo>
                  <a:pt x="162986" y="266773"/>
                  <a:pt x="154494" y="275266"/>
                  <a:pt x="144075" y="275266"/>
                </a:cubicBezTo>
                <a:close/>
              </a:path>
            </a:pathLst>
          </a:custGeom>
          <a:solidFill>
            <a:srgbClr val="0596FF"/>
          </a:solidFill>
          <a:ln w="6350" cap="flat">
            <a:solidFill>
              <a:schemeClr val="accent1"/>
            </a:solidFill>
            <a:prstDash val="solid"/>
            <a:miter/>
          </a:ln>
        </p:spPr>
        <p:txBody>
          <a:bodyPr rtlCol="0" anchor="ctr"/>
          <a:lstStyle/>
          <a:p>
            <a:endParaRPr lang="de-DE"/>
          </a:p>
        </p:txBody>
      </p:sp>
      <p:pic>
        <p:nvPicPr>
          <p:cNvPr id="79" name="Graphic 78">
            <a:extLst>
              <a:ext uri="{FF2B5EF4-FFF2-40B4-BE49-F238E27FC236}">
                <a16:creationId xmlns:a16="http://schemas.microsoft.com/office/drawing/2014/main" id="{254FC6D2-5C2C-499E-8CDE-CD612B3C76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5500" y="2605097"/>
            <a:ext cx="396000" cy="396000"/>
          </a:xfrm>
          <a:prstGeom prst="rect">
            <a:avLst/>
          </a:prstGeom>
        </p:spPr>
      </p:pic>
      <p:pic>
        <p:nvPicPr>
          <p:cNvPr id="83" name="Graphic 82">
            <a:extLst>
              <a:ext uri="{FF2B5EF4-FFF2-40B4-BE49-F238E27FC236}">
                <a16:creationId xmlns:a16="http://schemas.microsoft.com/office/drawing/2014/main" id="{ADC8BBA1-4234-443B-9736-300DD34F86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94034" y="2605097"/>
            <a:ext cx="396000" cy="396000"/>
          </a:xfrm>
          <a:prstGeom prst="rect">
            <a:avLst/>
          </a:prstGeom>
        </p:spPr>
      </p:pic>
      <p:pic>
        <p:nvPicPr>
          <p:cNvPr id="85" name="Graphic 84">
            <a:extLst>
              <a:ext uri="{FF2B5EF4-FFF2-40B4-BE49-F238E27FC236}">
                <a16:creationId xmlns:a16="http://schemas.microsoft.com/office/drawing/2014/main" id="{EE2B8F65-CA57-41D8-B4A0-FC16A8A55FE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220116" y="2605097"/>
            <a:ext cx="396000" cy="396000"/>
          </a:xfrm>
          <a:prstGeom prst="rect">
            <a:avLst/>
          </a:prstGeom>
        </p:spPr>
      </p:pic>
      <p:pic>
        <p:nvPicPr>
          <p:cNvPr id="87" name="Graphic 86">
            <a:extLst>
              <a:ext uri="{FF2B5EF4-FFF2-40B4-BE49-F238E27FC236}">
                <a16:creationId xmlns:a16="http://schemas.microsoft.com/office/drawing/2014/main" id="{764F9436-FEAE-4773-B5F1-F293044DBD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41720" y="2934724"/>
            <a:ext cx="396000" cy="396000"/>
          </a:xfrm>
          <a:prstGeom prst="rect">
            <a:avLst/>
          </a:prstGeom>
        </p:spPr>
      </p:pic>
      <p:pic>
        <p:nvPicPr>
          <p:cNvPr id="89" name="Graphic 88">
            <a:extLst>
              <a:ext uri="{FF2B5EF4-FFF2-40B4-BE49-F238E27FC236}">
                <a16:creationId xmlns:a16="http://schemas.microsoft.com/office/drawing/2014/main" id="{F82C8A42-E39C-4C8F-8873-E82176F0D53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92695" y="2605097"/>
            <a:ext cx="396000" cy="396000"/>
          </a:xfrm>
          <a:prstGeom prst="rect">
            <a:avLst/>
          </a:prstGeom>
        </p:spPr>
      </p:pic>
      <p:pic>
        <p:nvPicPr>
          <p:cNvPr id="91" name="Graphic 90">
            <a:extLst>
              <a:ext uri="{FF2B5EF4-FFF2-40B4-BE49-F238E27FC236}">
                <a16:creationId xmlns:a16="http://schemas.microsoft.com/office/drawing/2014/main" id="{D607DB0B-BBF3-47F1-9431-7882784C48A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03003" y="2934724"/>
            <a:ext cx="396000" cy="396000"/>
          </a:xfrm>
          <a:prstGeom prst="rect">
            <a:avLst/>
          </a:prstGeom>
        </p:spPr>
      </p:pic>
      <p:pic>
        <p:nvPicPr>
          <p:cNvPr id="6" name="Graphic 5">
            <a:extLst>
              <a:ext uri="{FF2B5EF4-FFF2-40B4-BE49-F238E27FC236}">
                <a16:creationId xmlns:a16="http://schemas.microsoft.com/office/drawing/2014/main" id="{BA08DDE1-F752-4FF2-A27E-E3E49ED8F8C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20569" y="2605097"/>
            <a:ext cx="396000" cy="396000"/>
          </a:xfrm>
          <a:prstGeom prst="rect">
            <a:avLst/>
          </a:prstGeom>
        </p:spPr>
      </p:pic>
    </p:spTree>
    <p:extLst>
      <p:ext uri="{BB962C8B-B14F-4D97-AF65-F5344CB8AC3E}">
        <p14:creationId xmlns:p14="http://schemas.microsoft.com/office/powerpoint/2010/main" val="48992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790DA6-FF4F-44EC-9136-17E49AA7014C}"/>
              </a:ext>
            </a:extLst>
          </p:cNvPr>
          <p:cNvSpPr>
            <a:spLocks noGrp="1"/>
          </p:cNvSpPr>
          <p:nvPr>
            <p:ph type="title"/>
          </p:nvPr>
        </p:nvSpPr>
        <p:spPr/>
        <p:txBody>
          <a:bodyPr/>
          <a:lstStyle/>
          <a:p>
            <a:r>
              <a:rPr lang="de-DE"/>
              <a:t>Wo verbringen wir unsere Zeit? </a:t>
            </a:r>
            <a:endParaRPr lang="en-GB"/>
          </a:p>
        </p:txBody>
      </p:sp>
      <p:sp>
        <p:nvSpPr>
          <p:cNvPr id="5" name="Slide Number Placeholder 4">
            <a:extLst>
              <a:ext uri="{FF2B5EF4-FFF2-40B4-BE49-F238E27FC236}">
                <a16:creationId xmlns:a16="http://schemas.microsoft.com/office/drawing/2014/main" id="{CDC4FD6E-7DE5-4CD7-81F0-92CE46F8F0E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AF489CC-3B7A-4DA5-A8C0-4984788D0EC5}" type="slidenum">
              <a:rPr kumimoji="0" lang="nl-NL" sz="800" b="0" i="0" u="none" strike="noStrike" kern="1200" cap="none" spc="0" normalizeH="0" baseline="0" noProof="0" smtClean="0">
                <a:ln>
                  <a:noFill/>
                </a:ln>
                <a:solidFill>
                  <a:prstClr val="white"/>
                </a:solidFill>
                <a:effectLst/>
                <a:uLnTx/>
                <a:uFillTx/>
                <a:latin typeface="Raleway Medium" pitchFamily="2" charset="0"/>
                <a:ea typeface="Verdana"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nl-NL" sz="800" b="0" i="0" u="none" strike="noStrike" kern="1200" cap="none" spc="0" normalizeH="0" baseline="0" noProof="0">
              <a:ln>
                <a:noFill/>
              </a:ln>
              <a:solidFill>
                <a:prstClr val="white"/>
              </a:solidFill>
              <a:effectLst/>
              <a:uLnTx/>
              <a:uFillTx/>
              <a:latin typeface="Raleway Medium" pitchFamily="2" charset="0"/>
              <a:ea typeface="Verdana" pitchFamily="34" charset="0"/>
            </a:endParaRPr>
          </a:p>
        </p:txBody>
      </p:sp>
      <p:sp>
        <p:nvSpPr>
          <p:cNvPr id="6" name="Content Placeholder 1">
            <a:extLst>
              <a:ext uri="{FF2B5EF4-FFF2-40B4-BE49-F238E27FC236}">
                <a16:creationId xmlns:a16="http://schemas.microsoft.com/office/drawing/2014/main" id="{7EDE2FE9-393F-49F6-A078-D27B334C86BE}"/>
              </a:ext>
            </a:extLst>
          </p:cNvPr>
          <p:cNvSpPr txBox="1">
            <a:spLocks/>
          </p:cNvSpPr>
          <p:nvPr/>
        </p:nvSpPr>
        <p:spPr bwMode="invGray">
          <a:xfrm>
            <a:off x="227660" y="1190198"/>
            <a:ext cx="4066903" cy="3361091"/>
          </a:xfrm>
          <a:prstGeom prst="rect">
            <a:avLst/>
          </a:prstGeom>
        </p:spPr>
        <p:txBody>
          <a:bodyPr vert="horz" lIns="91440" tIns="45720" rIns="91440" bIns="45720" rtlCol="0">
            <a:noAutofit/>
          </a:bodyPr>
          <a:lstStyle>
            <a:lvl1pPr marL="164592" indent="-164592" algn="l" defTabSz="914400" rtl="0" eaLnBrk="1" latinLnBrk="0" hangingPunct="1">
              <a:spcBef>
                <a:spcPts val="0"/>
              </a:spcBef>
              <a:spcAft>
                <a:spcPts val="400"/>
              </a:spcAft>
              <a:buClr>
                <a:schemeClr val="tx1"/>
              </a:buClr>
              <a:buSzPct val="100000"/>
              <a:buFont typeface="Arial" panose="020B0604020202020204" pitchFamily="34" charset="0"/>
              <a:buChar char="•"/>
              <a:defRPr sz="1400" kern="1200" baseline="0">
                <a:solidFill>
                  <a:schemeClr val="tx1"/>
                </a:solidFill>
                <a:latin typeface="Raleway Medium" pitchFamily="2" charset="0"/>
                <a:ea typeface="Verdana" pitchFamily="34" charset="0"/>
                <a:cs typeface="Verdana" pitchFamily="34" charset="0"/>
              </a:defRPr>
            </a:lvl1pPr>
            <a:lvl2pPr marL="329184" indent="-164592" algn="l" defTabSz="914400" rtl="0" eaLnBrk="1" latinLnBrk="0" hangingPunct="1">
              <a:spcBef>
                <a:spcPts val="0"/>
              </a:spcBef>
              <a:spcAft>
                <a:spcPts val="400"/>
              </a:spcAft>
              <a:buClr>
                <a:schemeClr val="tx1"/>
              </a:buClr>
              <a:buFont typeface="Arial" panose="020B0604020202020204" pitchFamily="34" charset="0"/>
              <a:buChar char="•"/>
              <a:defRPr sz="1200" kern="1200" baseline="0">
                <a:solidFill>
                  <a:schemeClr val="tx1"/>
                </a:solidFill>
                <a:latin typeface="Raleway Light" pitchFamily="2" charset="0"/>
                <a:ea typeface="Verdana" pitchFamily="34" charset="0"/>
                <a:cs typeface="Verdana" pitchFamily="34" charset="0"/>
              </a:defRPr>
            </a:lvl2pPr>
            <a:lvl3pPr marL="493776" indent="-164592" algn="l" defTabSz="914400" rtl="0" eaLnBrk="1" latinLnBrk="0" hangingPunct="1">
              <a:spcBef>
                <a:spcPts val="0"/>
              </a:spcBef>
              <a:spcAft>
                <a:spcPts val="400"/>
              </a:spcAft>
              <a:buClr>
                <a:schemeClr val="tx1"/>
              </a:buClr>
              <a:buFont typeface="Arial" pitchFamily="34" charset="0"/>
              <a:buChar char="•"/>
              <a:defRPr sz="1100" kern="1200">
                <a:solidFill>
                  <a:schemeClr val="tx1"/>
                </a:solidFill>
                <a:latin typeface="Raleway Light" pitchFamily="2" charset="0"/>
                <a:ea typeface="Verdana" pitchFamily="34" charset="0"/>
                <a:cs typeface="Verdana" pitchFamily="34" charset="0"/>
              </a:defRPr>
            </a:lvl3pPr>
            <a:lvl4pPr marL="658368" indent="-164592" algn="l" defTabSz="914400" rtl="0" eaLnBrk="1" latinLnBrk="0" hangingPunct="1">
              <a:spcBef>
                <a:spcPts val="0"/>
              </a:spcBef>
              <a:spcAft>
                <a:spcPts val="400"/>
              </a:spcAft>
              <a:buClr>
                <a:schemeClr val="tx1"/>
              </a:buClr>
              <a:buFont typeface="Arial" panose="020B0604020202020204" pitchFamily="34" charset="0"/>
              <a:buChar char="•"/>
              <a:defRPr sz="1000" kern="1200" baseline="0">
                <a:solidFill>
                  <a:schemeClr val="tx1"/>
                </a:solidFill>
                <a:latin typeface="+mn-lt"/>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hangingPunct="0">
              <a:spcBef>
                <a:spcPts val="600"/>
              </a:spcBef>
              <a:spcAft>
                <a:spcPts val="1200"/>
              </a:spcAft>
              <a:buClr>
                <a:srgbClr val="487034"/>
              </a:buClr>
              <a:buFont typeface="Arial" panose="020B0604020202020204" pitchFamily="34" charset="0"/>
              <a:buNone/>
            </a:pPr>
            <a:r>
              <a:rPr lang="de-DE" sz="2000" b="1">
                <a:latin typeface="+mj-lt"/>
                <a:ea typeface="+mn-ea"/>
                <a:cs typeface="+mn-cs"/>
              </a:rPr>
              <a:t>Der durchschnittliche Arbeitnehmer verbringt</a:t>
            </a:r>
            <a:br>
              <a:rPr lang="de-DE" sz="2800" b="1">
                <a:latin typeface="Verdana"/>
                <a:ea typeface="+mn-ea"/>
                <a:cs typeface="+mn-cs"/>
              </a:rPr>
            </a:br>
            <a:r>
              <a:rPr lang="de-DE" sz="2800" b="1">
                <a:latin typeface="Verdana"/>
                <a:ea typeface="+mn-ea"/>
                <a:cs typeface="+mn-cs"/>
              </a:rPr>
              <a:t> </a:t>
            </a:r>
          </a:p>
          <a:p>
            <a:pPr marL="0" indent="0" algn="ctr" eaLnBrk="0" hangingPunct="0">
              <a:spcBef>
                <a:spcPts val="600"/>
              </a:spcBef>
              <a:spcAft>
                <a:spcPts val="1200"/>
              </a:spcAft>
              <a:buClr>
                <a:srgbClr val="487034"/>
              </a:buClr>
              <a:buFont typeface="Arial" panose="020B0604020202020204" pitchFamily="34" charset="0"/>
              <a:buNone/>
            </a:pPr>
            <a:endParaRPr lang="de-DE" sz="2800" b="1">
              <a:latin typeface="Verdana"/>
              <a:ea typeface="+mn-ea"/>
              <a:cs typeface="+mn-cs"/>
            </a:endParaRPr>
          </a:p>
          <a:p>
            <a:pPr marL="0" indent="0" algn="ctr" eaLnBrk="0" hangingPunct="0">
              <a:spcBef>
                <a:spcPts val="600"/>
              </a:spcBef>
              <a:spcAft>
                <a:spcPts val="1200"/>
              </a:spcAft>
              <a:buClr>
                <a:srgbClr val="487034"/>
              </a:buClr>
              <a:buFont typeface="Arial" panose="020B0604020202020204" pitchFamily="34" charset="0"/>
              <a:buNone/>
            </a:pPr>
            <a:br>
              <a:rPr lang="de-DE" sz="2800" b="1">
                <a:latin typeface="Verdana"/>
                <a:ea typeface="+mn-ea"/>
                <a:cs typeface="+mn-cs"/>
              </a:rPr>
            </a:br>
            <a:br>
              <a:rPr lang="de-DE" sz="2800" b="1">
                <a:latin typeface="Verdana"/>
                <a:ea typeface="+mn-ea"/>
                <a:cs typeface="+mn-cs"/>
              </a:rPr>
            </a:br>
            <a:r>
              <a:rPr lang="de-DE" sz="2000" b="1">
                <a:latin typeface="+mj-lt"/>
                <a:ea typeface="+mn-ea"/>
                <a:cs typeface="+mn-cs"/>
              </a:rPr>
              <a:t>seiner Arbeitswoche in Meetings.</a:t>
            </a:r>
            <a:endParaRPr lang="de-DE" sz="1600"/>
          </a:p>
        </p:txBody>
      </p:sp>
      <p:sp>
        <p:nvSpPr>
          <p:cNvPr id="7" name="TextBox 6">
            <a:extLst>
              <a:ext uri="{FF2B5EF4-FFF2-40B4-BE49-F238E27FC236}">
                <a16:creationId xmlns:a16="http://schemas.microsoft.com/office/drawing/2014/main" id="{D122F1F5-C31A-4E50-B9C6-80BBE3E18E44}"/>
              </a:ext>
            </a:extLst>
          </p:cNvPr>
          <p:cNvSpPr txBox="1"/>
          <p:nvPr/>
        </p:nvSpPr>
        <p:spPr>
          <a:xfrm>
            <a:off x="1225410" y="1910030"/>
            <a:ext cx="2071401" cy="1323439"/>
          </a:xfrm>
          <a:prstGeom prst="rect">
            <a:avLst/>
          </a:prstGeom>
          <a:noFill/>
        </p:spPr>
        <p:txBody>
          <a:bodyPr wrap="none" rtlCol="0">
            <a:spAutoFit/>
          </a:bodyPr>
          <a:lstStyle/>
          <a:p>
            <a:r>
              <a:rPr lang="de-DE" sz="8000">
                <a:solidFill>
                  <a:schemeClr val="accent1"/>
                </a:solidFill>
              </a:rPr>
              <a:t>30%</a:t>
            </a:r>
          </a:p>
        </p:txBody>
      </p:sp>
      <p:pic>
        <p:nvPicPr>
          <p:cNvPr id="14" name="Picture 13" descr="Text&#10;&#10;Description automatically generated">
            <a:extLst>
              <a:ext uri="{FF2B5EF4-FFF2-40B4-BE49-F238E27FC236}">
                <a16:creationId xmlns:a16="http://schemas.microsoft.com/office/drawing/2014/main" id="{28BBF7A0-FC67-4DBB-B91E-31BFBEB03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019" y="240164"/>
            <a:ext cx="1240710" cy="315347"/>
          </a:xfrm>
          <a:prstGeom prst="rect">
            <a:avLst/>
          </a:prstGeom>
        </p:spPr>
      </p:pic>
      <p:sp>
        <p:nvSpPr>
          <p:cNvPr id="2" name="TextBox 1">
            <a:extLst>
              <a:ext uri="{FF2B5EF4-FFF2-40B4-BE49-F238E27FC236}">
                <a16:creationId xmlns:a16="http://schemas.microsoft.com/office/drawing/2014/main" id="{C9E654E2-45A8-418E-95D5-B068B4176ECF}"/>
              </a:ext>
            </a:extLst>
          </p:cNvPr>
          <p:cNvSpPr txBox="1"/>
          <p:nvPr/>
        </p:nvSpPr>
        <p:spPr>
          <a:xfrm>
            <a:off x="227660" y="4776317"/>
            <a:ext cx="2829621" cy="184666"/>
          </a:xfrm>
          <a:prstGeom prst="rect">
            <a:avLst/>
          </a:prstGeom>
          <a:noFill/>
        </p:spPr>
        <p:txBody>
          <a:bodyPr wrap="none" rtlCol="0">
            <a:spAutoFit/>
          </a:bodyPr>
          <a:lstStyle/>
          <a:p>
            <a:pPr algn="l"/>
            <a:r>
              <a:rPr lang="en-GB" sz="600"/>
              <a:t>Source – Gartner – The Role of Meeting Solutions in the New Work Nucleus</a:t>
            </a:r>
          </a:p>
        </p:txBody>
      </p:sp>
      <p:grpSp>
        <p:nvGrpSpPr>
          <p:cNvPr id="11" name="Gruppieren 28">
            <a:extLst>
              <a:ext uri="{FF2B5EF4-FFF2-40B4-BE49-F238E27FC236}">
                <a16:creationId xmlns:a16="http://schemas.microsoft.com/office/drawing/2014/main" id="{FB4C8855-49B1-4648-B852-82EB645255EF}"/>
              </a:ext>
            </a:extLst>
          </p:cNvPr>
          <p:cNvGrpSpPr/>
          <p:nvPr/>
        </p:nvGrpSpPr>
        <p:grpSpPr>
          <a:xfrm>
            <a:off x="4572000" y="1190198"/>
            <a:ext cx="3361092" cy="3361091"/>
            <a:chOff x="2008610" y="2534972"/>
            <a:chExt cx="1584000" cy="1584000"/>
          </a:xfrm>
        </p:grpSpPr>
        <p:pic>
          <p:nvPicPr>
            <p:cNvPr id="12" name="Grafik 29">
              <a:extLst>
                <a:ext uri="{FF2B5EF4-FFF2-40B4-BE49-F238E27FC236}">
                  <a16:creationId xmlns:a16="http://schemas.microsoft.com/office/drawing/2014/main" id="{76E1CF7F-27C4-4E2B-8C90-CF09EF21572B}"/>
                </a:ext>
              </a:extLst>
            </p:cNvPr>
            <p:cNvPicPr>
              <a:picLocks noChangeAspect="1"/>
            </p:cNvPicPr>
            <p:nvPr/>
          </p:nvPicPr>
          <p:blipFill>
            <a:blip r:embed="rId4" cstate="print">
              <a:extLst>
                <a:ext uri="{28A0092B-C50C-407E-A947-70E740481C1C}">
                  <a14:useLocalDpi xmlns:a14="http://schemas.microsoft.com/office/drawing/2010/main" val="0"/>
                </a:ext>
              </a:extLst>
            </a:blip>
            <a:srcRect t="6408" b="6408"/>
            <a:stretch/>
          </p:blipFill>
          <p:spPr>
            <a:xfrm>
              <a:off x="2008610" y="2534972"/>
              <a:ext cx="1584000" cy="1584000"/>
            </a:xfrm>
            <a:prstGeom prst="ellipse">
              <a:avLst/>
            </a:prstGeom>
          </p:spPr>
        </p:pic>
        <p:sp>
          <p:nvSpPr>
            <p:cNvPr id="13" name="Ellipse 30">
              <a:extLst>
                <a:ext uri="{FF2B5EF4-FFF2-40B4-BE49-F238E27FC236}">
                  <a16:creationId xmlns:a16="http://schemas.microsoft.com/office/drawing/2014/main" id="{39EA2B15-52F6-43BC-B492-08BCE8E14A9D}"/>
                </a:ext>
              </a:extLst>
            </p:cNvPr>
            <p:cNvSpPr>
              <a:spLocks noChangeAspect="1"/>
            </p:cNvSpPr>
            <p:nvPr/>
          </p:nvSpPr>
          <p:spPr>
            <a:xfrm>
              <a:off x="2008610" y="2534972"/>
              <a:ext cx="1584000" cy="1584000"/>
            </a:xfrm>
            <a:prstGeom prst="ellipse">
              <a:avLst/>
            </a:prstGeom>
            <a:gradFill flip="none" rotWithShape="1">
              <a:gsLst>
                <a:gs pos="80000">
                  <a:srgbClr val="0596FF">
                    <a:alpha val="47000"/>
                  </a:srgbClr>
                </a:gs>
                <a:gs pos="0">
                  <a:schemeClr val="accent1">
                    <a:alpha val="0"/>
                  </a:schemeClr>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endParaRPr lang="de-DE">
                <a:solidFill>
                  <a:prstClr val="white"/>
                </a:solidFill>
                <a:latin typeface="Raleway SemiBold"/>
              </a:endParaRPr>
            </a:p>
          </p:txBody>
        </p:sp>
      </p:grpSp>
    </p:spTree>
    <p:extLst>
      <p:ext uri="{BB962C8B-B14F-4D97-AF65-F5344CB8AC3E}">
        <p14:creationId xmlns:p14="http://schemas.microsoft.com/office/powerpoint/2010/main" val="161796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 of meeting desk displaying tablet on a messaging collaboration screen.">
            <a:extLst>
              <a:ext uri="{FF2B5EF4-FFF2-40B4-BE49-F238E27FC236}">
                <a16:creationId xmlns:a16="http://schemas.microsoft.com/office/drawing/2014/main" id="{C84194BD-54FA-4571-8A0E-C085F80F3D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13" r="29790"/>
          <a:stretch/>
        </p:blipFill>
        <p:spPr>
          <a:xfrm>
            <a:off x="6066117" y="1599126"/>
            <a:ext cx="2761791" cy="2960160"/>
          </a:xfrm>
          <a:prstGeom prst="rect">
            <a:avLst/>
          </a:prstGeom>
        </p:spPr>
      </p:pic>
      <p:pic>
        <p:nvPicPr>
          <p:cNvPr id="13" name="Picture 12" descr="Image of laptop showing video call in progress on Unify Video.">
            <a:extLst>
              <a:ext uri="{FF2B5EF4-FFF2-40B4-BE49-F238E27FC236}">
                <a16:creationId xmlns:a16="http://schemas.microsoft.com/office/drawing/2014/main" id="{ECD0B146-DCCF-41E2-864C-5D248C50B5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07" r="18989"/>
          <a:stretch/>
        </p:blipFill>
        <p:spPr>
          <a:xfrm>
            <a:off x="3191241" y="1599126"/>
            <a:ext cx="2742927" cy="2973505"/>
          </a:xfrm>
          <a:prstGeom prst="rect">
            <a:avLst/>
          </a:prstGeom>
        </p:spPr>
      </p:pic>
      <p:pic>
        <p:nvPicPr>
          <p:cNvPr id="12" name="Picture 11" descr="Image of iPhone showing Unify Video call in progress.">
            <a:extLst>
              <a:ext uri="{FF2B5EF4-FFF2-40B4-BE49-F238E27FC236}">
                <a16:creationId xmlns:a16="http://schemas.microsoft.com/office/drawing/2014/main" id="{4091499E-F851-46F6-892E-2BD0953D33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284" r="19342"/>
          <a:stretch/>
        </p:blipFill>
        <p:spPr>
          <a:xfrm>
            <a:off x="316092" y="1599126"/>
            <a:ext cx="2743200" cy="2970176"/>
          </a:xfrm>
          <a:prstGeom prst="rect">
            <a:avLst/>
          </a:prstGeom>
        </p:spPr>
      </p:pic>
      <p:sp>
        <p:nvSpPr>
          <p:cNvPr id="2" name="Text Placeholder 1">
            <a:extLst>
              <a:ext uri="{FF2B5EF4-FFF2-40B4-BE49-F238E27FC236}">
                <a16:creationId xmlns:a16="http://schemas.microsoft.com/office/drawing/2014/main" id="{83F54BDD-140C-4BF0-B970-F26A99127676}"/>
              </a:ext>
            </a:extLst>
          </p:cNvPr>
          <p:cNvSpPr>
            <a:spLocks noGrp="1"/>
          </p:cNvSpPr>
          <p:nvPr>
            <p:ph type="body" sz="quarter" idx="23"/>
          </p:nvPr>
        </p:nvSpPr>
        <p:spPr/>
        <p:txBody>
          <a:bodyPr/>
          <a:lstStyle/>
          <a:p>
            <a:r>
              <a:rPr lang="de-DE"/>
              <a:t>Jedes Gerät</a:t>
            </a:r>
          </a:p>
        </p:txBody>
      </p:sp>
      <p:sp>
        <p:nvSpPr>
          <p:cNvPr id="3" name="Text Placeholder 2">
            <a:extLst>
              <a:ext uri="{FF2B5EF4-FFF2-40B4-BE49-F238E27FC236}">
                <a16:creationId xmlns:a16="http://schemas.microsoft.com/office/drawing/2014/main" id="{53FF2BFC-68A0-4A80-A885-9C32B3D57FA7}"/>
              </a:ext>
            </a:extLst>
          </p:cNvPr>
          <p:cNvSpPr>
            <a:spLocks noGrp="1"/>
          </p:cNvSpPr>
          <p:nvPr>
            <p:ph type="body" sz="quarter" idx="24"/>
          </p:nvPr>
        </p:nvSpPr>
        <p:spPr/>
        <p:txBody>
          <a:bodyPr/>
          <a:lstStyle/>
          <a:p>
            <a:r>
              <a:rPr lang="de-DE"/>
              <a:t>Jedes Medium</a:t>
            </a:r>
          </a:p>
        </p:txBody>
      </p:sp>
      <p:sp>
        <p:nvSpPr>
          <p:cNvPr id="4" name="Text Placeholder 3">
            <a:extLst>
              <a:ext uri="{FF2B5EF4-FFF2-40B4-BE49-F238E27FC236}">
                <a16:creationId xmlns:a16="http://schemas.microsoft.com/office/drawing/2014/main" id="{404D74C4-CC65-4006-84C4-EBAB3A60FCCC}"/>
              </a:ext>
            </a:extLst>
          </p:cNvPr>
          <p:cNvSpPr>
            <a:spLocks noGrp="1"/>
          </p:cNvSpPr>
          <p:nvPr>
            <p:ph type="body" sz="quarter" idx="25"/>
          </p:nvPr>
        </p:nvSpPr>
        <p:spPr/>
        <p:txBody>
          <a:bodyPr/>
          <a:lstStyle/>
          <a:p>
            <a:r>
              <a:rPr lang="de-DE"/>
              <a:t>Überall</a:t>
            </a:r>
          </a:p>
        </p:txBody>
      </p:sp>
      <p:sp>
        <p:nvSpPr>
          <p:cNvPr id="5" name="Title 4">
            <a:extLst>
              <a:ext uri="{FF2B5EF4-FFF2-40B4-BE49-F238E27FC236}">
                <a16:creationId xmlns:a16="http://schemas.microsoft.com/office/drawing/2014/main" id="{4F867A5C-A1D0-46E5-87C7-515AB694E491}"/>
              </a:ext>
            </a:extLst>
          </p:cNvPr>
          <p:cNvSpPr>
            <a:spLocks noGrp="1"/>
          </p:cNvSpPr>
          <p:nvPr>
            <p:ph type="title"/>
          </p:nvPr>
        </p:nvSpPr>
        <p:spPr/>
        <p:txBody>
          <a:bodyPr/>
          <a:lstStyle/>
          <a:p>
            <a:r>
              <a:rPr lang="en-GB"/>
              <a:t>Collaboration </a:t>
            </a:r>
          </a:p>
        </p:txBody>
      </p:sp>
      <p:sp>
        <p:nvSpPr>
          <p:cNvPr id="6" name="Text Placeholder 5">
            <a:extLst>
              <a:ext uri="{FF2B5EF4-FFF2-40B4-BE49-F238E27FC236}">
                <a16:creationId xmlns:a16="http://schemas.microsoft.com/office/drawing/2014/main" id="{4E1BCA17-FE26-429C-BEB6-FD03111CEC50}"/>
              </a:ext>
            </a:extLst>
          </p:cNvPr>
          <p:cNvSpPr>
            <a:spLocks noGrp="1"/>
          </p:cNvSpPr>
          <p:nvPr>
            <p:ph type="body" sz="quarter" idx="22"/>
          </p:nvPr>
        </p:nvSpPr>
        <p:spPr/>
        <p:txBody>
          <a:bodyPr/>
          <a:lstStyle/>
          <a:p>
            <a:r>
              <a:rPr lang="en-GB"/>
              <a:t>Heute</a:t>
            </a:r>
          </a:p>
        </p:txBody>
      </p:sp>
      <p:sp>
        <p:nvSpPr>
          <p:cNvPr id="10" name="Slide Number Placeholder 9">
            <a:extLst>
              <a:ext uri="{FF2B5EF4-FFF2-40B4-BE49-F238E27FC236}">
                <a16:creationId xmlns:a16="http://schemas.microsoft.com/office/drawing/2014/main" id="{CE4968C3-029C-49C2-9242-5FA75A1B98F6}"/>
              </a:ext>
            </a:extLst>
          </p:cNvPr>
          <p:cNvSpPr>
            <a:spLocks noGrp="1"/>
          </p:cNvSpPr>
          <p:nvPr>
            <p:ph type="sldNum" sz="quarter" idx="4"/>
          </p:nvPr>
        </p:nvSpPr>
        <p:spPr/>
        <p:txBody>
          <a:bodyPr/>
          <a:lstStyle/>
          <a:p>
            <a:fld id="{DAF489CC-3B7A-4DA5-A8C0-4984788D0EC5}" type="slidenum">
              <a:rPr lang="nl-NL" smtClean="0"/>
              <a:pPr/>
              <a:t>7</a:t>
            </a:fld>
            <a:endParaRPr lang="nl-NL"/>
          </a:p>
        </p:txBody>
      </p:sp>
    </p:spTree>
    <p:extLst>
      <p:ext uri="{BB962C8B-B14F-4D97-AF65-F5344CB8AC3E}">
        <p14:creationId xmlns:p14="http://schemas.microsoft.com/office/powerpoint/2010/main" val="92401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E72D36-CCB6-43B3-8B6E-BC022B2C0AEC}"/>
              </a:ext>
            </a:extLst>
          </p:cNvPr>
          <p:cNvSpPr>
            <a:spLocks noGrp="1"/>
          </p:cNvSpPr>
          <p:nvPr>
            <p:ph type="title"/>
          </p:nvPr>
        </p:nvSpPr>
        <p:spPr/>
        <p:txBody>
          <a:bodyPr/>
          <a:lstStyle/>
          <a:p>
            <a:r>
              <a:rPr lang="en-GB"/>
              <a:t>Video </a:t>
            </a:r>
          </a:p>
        </p:txBody>
      </p:sp>
      <p:sp>
        <p:nvSpPr>
          <p:cNvPr id="4" name="Text Placeholder 3">
            <a:extLst>
              <a:ext uri="{FF2B5EF4-FFF2-40B4-BE49-F238E27FC236}">
                <a16:creationId xmlns:a16="http://schemas.microsoft.com/office/drawing/2014/main" id="{E9776806-FA2A-4E3B-9C22-7EB49B11C434}"/>
              </a:ext>
            </a:extLst>
          </p:cNvPr>
          <p:cNvSpPr>
            <a:spLocks noGrp="1"/>
          </p:cNvSpPr>
          <p:nvPr>
            <p:ph type="body" sz="quarter" idx="10"/>
          </p:nvPr>
        </p:nvSpPr>
        <p:spPr/>
        <p:txBody>
          <a:bodyPr/>
          <a:lstStyle/>
          <a:p>
            <a:r>
              <a:rPr lang="de-DE"/>
              <a:t>wird zum Standard - und ist es vielleicht schon</a:t>
            </a:r>
            <a:endParaRPr lang="en-GB"/>
          </a:p>
        </p:txBody>
      </p:sp>
      <p:sp>
        <p:nvSpPr>
          <p:cNvPr id="5" name="Slide Number Placeholder 4">
            <a:extLst>
              <a:ext uri="{FF2B5EF4-FFF2-40B4-BE49-F238E27FC236}">
                <a16:creationId xmlns:a16="http://schemas.microsoft.com/office/drawing/2014/main" id="{9BEC04D2-C157-4C0F-BE5B-0A983BDB8303}"/>
              </a:ext>
            </a:extLst>
          </p:cNvPr>
          <p:cNvSpPr>
            <a:spLocks noGrp="1"/>
          </p:cNvSpPr>
          <p:nvPr>
            <p:ph type="sldNum" sz="quarter" idx="4"/>
          </p:nvPr>
        </p:nvSpPr>
        <p:spPr/>
        <p:txBody>
          <a:bodyPr/>
          <a:lstStyle/>
          <a:p>
            <a:fld id="{DAF489CC-3B7A-4DA5-A8C0-4984788D0EC5}" type="slidenum">
              <a:rPr lang="nl-NL" smtClean="0"/>
              <a:pPr/>
              <a:t>8</a:t>
            </a:fld>
            <a:endParaRPr lang="nl-NL"/>
          </a:p>
        </p:txBody>
      </p:sp>
      <p:grpSp>
        <p:nvGrpSpPr>
          <p:cNvPr id="16" name="Group 15">
            <a:extLst>
              <a:ext uri="{FF2B5EF4-FFF2-40B4-BE49-F238E27FC236}">
                <a16:creationId xmlns:a16="http://schemas.microsoft.com/office/drawing/2014/main" id="{1F119CDE-8042-46A0-8C53-A0F267A97F62}"/>
              </a:ext>
            </a:extLst>
          </p:cNvPr>
          <p:cNvGrpSpPr/>
          <p:nvPr/>
        </p:nvGrpSpPr>
        <p:grpSpPr>
          <a:xfrm>
            <a:off x="373126" y="1344119"/>
            <a:ext cx="8397748" cy="2779330"/>
            <a:chOff x="373126" y="1344119"/>
            <a:chExt cx="8397748" cy="2779330"/>
          </a:xfrm>
        </p:grpSpPr>
        <p:grpSp>
          <p:nvGrpSpPr>
            <p:cNvPr id="17" name="Group 16">
              <a:extLst>
                <a:ext uri="{FF2B5EF4-FFF2-40B4-BE49-F238E27FC236}">
                  <a16:creationId xmlns:a16="http://schemas.microsoft.com/office/drawing/2014/main" id="{402796B4-4033-4309-9F0B-A0A2143F0784}"/>
                </a:ext>
              </a:extLst>
            </p:cNvPr>
            <p:cNvGrpSpPr/>
            <p:nvPr/>
          </p:nvGrpSpPr>
          <p:grpSpPr>
            <a:xfrm>
              <a:off x="373126" y="1344120"/>
              <a:ext cx="2737430" cy="2779329"/>
              <a:chOff x="373126" y="1554394"/>
              <a:chExt cx="2737430" cy="2779329"/>
            </a:xfrm>
          </p:grpSpPr>
          <p:sp>
            <p:nvSpPr>
              <p:cNvPr id="24" name="Freeform: Shape 23">
                <a:extLst>
                  <a:ext uri="{FF2B5EF4-FFF2-40B4-BE49-F238E27FC236}">
                    <a16:creationId xmlns:a16="http://schemas.microsoft.com/office/drawing/2014/main" id="{2D0C856F-A456-40B3-86D6-291DC1225795}"/>
                  </a:ext>
                </a:extLst>
              </p:cNvPr>
              <p:cNvSpPr>
                <a:spLocks noChangeAspect="1"/>
              </p:cNvSpPr>
              <p:nvPr/>
            </p:nvSpPr>
            <p:spPr>
              <a:xfrm>
                <a:off x="787838" y="1554394"/>
                <a:ext cx="1908007" cy="1908000"/>
              </a:xfrm>
              <a:custGeom>
                <a:avLst/>
                <a:gdLst>
                  <a:gd name="connsiteX0" fmla="*/ 0 w 1004256"/>
                  <a:gd name="connsiteY0" fmla="*/ 502126 h 1004252"/>
                  <a:gd name="connsiteX1" fmla="*/ 502128 w 1004256"/>
                  <a:gd name="connsiteY1" fmla="*/ 0 h 1004252"/>
                  <a:gd name="connsiteX2" fmla="*/ 1004256 w 1004256"/>
                  <a:gd name="connsiteY2" fmla="*/ 502126 h 1004252"/>
                  <a:gd name="connsiteX3" fmla="*/ 502128 w 1004256"/>
                  <a:gd name="connsiteY3" fmla="*/ 1004252 h 1004252"/>
                  <a:gd name="connsiteX4" fmla="*/ 0 w 1004256"/>
                  <a:gd name="connsiteY4" fmla="*/ 502126 h 100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256" h="1004252">
                    <a:moveTo>
                      <a:pt x="0" y="502126"/>
                    </a:moveTo>
                    <a:cubicBezTo>
                      <a:pt x="0" y="224809"/>
                      <a:pt x="224810" y="0"/>
                      <a:pt x="502128" y="0"/>
                    </a:cubicBezTo>
                    <a:cubicBezTo>
                      <a:pt x="779446" y="0"/>
                      <a:pt x="1004256" y="224809"/>
                      <a:pt x="1004256" y="502126"/>
                    </a:cubicBezTo>
                    <a:cubicBezTo>
                      <a:pt x="1004256" y="779443"/>
                      <a:pt x="779446" y="1004252"/>
                      <a:pt x="502128" y="1004252"/>
                    </a:cubicBezTo>
                    <a:cubicBezTo>
                      <a:pt x="224810" y="1004252"/>
                      <a:pt x="0" y="779443"/>
                      <a:pt x="0" y="502126"/>
                    </a:cubicBezTo>
                    <a:close/>
                  </a:path>
                </a:pathLst>
              </a:custGeom>
              <a:gradFill>
                <a:gsLst>
                  <a:gs pos="49000">
                    <a:schemeClr val="accent1">
                      <a:alpha val="30000"/>
                    </a:schemeClr>
                  </a:gs>
                  <a:gs pos="10000">
                    <a:schemeClr val="accent1"/>
                  </a:gs>
                  <a:gs pos="79000">
                    <a:schemeClr val="accent1">
                      <a:alpha val="0"/>
                    </a:schemeClr>
                  </a:gs>
                </a:gsLst>
                <a:lin ang="18000000" scaled="0"/>
              </a:gradFill>
              <a:ln w="508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3740" tIns="173739" rIns="173740" bIns="173739" numCol="1" spcCol="1270" anchor="ctr" anchorCtr="0">
                <a:noAutofit/>
              </a:bodyPr>
              <a:lstStyle/>
              <a:p>
                <a:pPr marL="0" lvl="0" indent="0" algn="ctr" defTabSz="311150">
                  <a:lnSpc>
                    <a:spcPct val="90000"/>
                  </a:lnSpc>
                  <a:spcBef>
                    <a:spcPct val="0"/>
                  </a:spcBef>
                  <a:spcAft>
                    <a:spcPct val="35000"/>
                  </a:spcAft>
                  <a:buNone/>
                </a:pPr>
                <a:r>
                  <a:rPr lang="de-DE" sz="3600" kern="1200"/>
                  <a:t>77.2%</a:t>
                </a:r>
              </a:p>
            </p:txBody>
          </p:sp>
          <p:sp>
            <p:nvSpPr>
              <p:cNvPr id="25" name="Rectangle: Rounded Corners 24">
                <a:extLst>
                  <a:ext uri="{FF2B5EF4-FFF2-40B4-BE49-F238E27FC236}">
                    <a16:creationId xmlns:a16="http://schemas.microsoft.com/office/drawing/2014/main" id="{C6DD0C62-1C2B-4FE3-88C8-F3CE44400D30}"/>
                  </a:ext>
                </a:extLst>
              </p:cNvPr>
              <p:cNvSpPr/>
              <p:nvPr/>
            </p:nvSpPr>
            <p:spPr>
              <a:xfrm>
                <a:off x="373126" y="3613643"/>
                <a:ext cx="2737430" cy="720080"/>
              </a:xfrm>
              <a:prstGeom prst="roundRect">
                <a:avLst/>
              </a:prstGeom>
              <a:noFill/>
              <a:ln w="22225" cap="flat" cmpd="sng" algn="ctr">
                <a:solidFill>
                  <a:srgbClr val="D9D9D9"/>
                </a:solidFill>
                <a:prstDash val="solid"/>
              </a:ln>
              <a:effectLst/>
            </p:spPr>
            <p:txBody>
              <a:bodyPr rtlCol="0" anchor="ctr"/>
              <a:lstStyle/>
              <a:p>
                <a:pPr algn="ctr" fontAlgn="base">
                  <a:spcBef>
                    <a:spcPts val="100"/>
                  </a:spcBef>
                  <a:spcAft>
                    <a:spcPct val="0"/>
                  </a:spcAft>
                </a:pPr>
                <a:r>
                  <a:rPr lang="de-DE" sz="1400" kern="0">
                    <a:cs typeface="Arial"/>
                  </a:rPr>
                  <a:t>der Unternehmen nutzen Videokommunikation</a:t>
                </a:r>
              </a:p>
            </p:txBody>
          </p:sp>
        </p:grpSp>
        <p:grpSp>
          <p:nvGrpSpPr>
            <p:cNvPr id="18" name="Group 17">
              <a:extLst>
                <a:ext uri="{FF2B5EF4-FFF2-40B4-BE49-F238E27FC236}">
                  <a16:creationId xmlns:a16="http://schemas.microsoft.com/office/drawing/2014/main" id="{1DCAC91F-2707-4889-B2D2-AE2ECBE88D32}"/>
                </a:ext>
              </a:extLst>
            </p:cNvPr>
            <p:cNvGrpSpPr/>
            <p:nvPr/>
          </p:nvGrpSpPr>
          <p:grpSpPr>
            <a:xfrm>
              <a:off x="3203285" y="1344119"/>
              <a:ext cx="2737430" cy="2779329"/>
              <a:chOff x="3184797" y="1554393"/>
              <a:chExt cx="2737430" cy="2779329"/>
            </a:xfrm>
          </p:grpSpPr>
          <p:sp>
            <p:nvSpPr>
              <p:cNvPr id="22" name="Freeform: Shape 21">
                <a:extLst>
                  <a:ext uri="{FF2B5EF4-FFF2-40B4-BE49-F238E27FC236}">
                    <a16:creationId xmlns:a16="http://schemas.microsoft.com/office/drawing/2014/main" id="{4655CF82-D263-4D3E-B637-879558F2D9D7}"/>
                  </a:ext>
                </a:extLst>
              </p:cNvPr>
              <p:cNvSpPr>
                <a:spLocks noChangeAspect="1"/>
              </p:cNvSpPr>
              <p:nvPr/>
            </p:nvSpPr>
            <p:spPr>
              <a:xfrm>
                <a:off x="3599509" y="1554393"/>
                <a:ext cx="1908007" cy="1908000"/>
              </a:xfrm>
              <a:custGeom>
                <a:avLst/>
                <a:gdLst>
                  <a:gd name="connsiteX0" fmla="*/ 0 w 1004256"/>
                  <a:gd name="connsiteY0" fmla="*/ 502126 h 1004252"/>
                  <a:gd name="connsiteX1" fmla="*/ 502128 w 1004256"/>
                  <a:gd name="connsiteY1" fmla="*/ 0 h 1004252"/>
                  <a:gd name="connsiteX2" fmla="*/ 1004256 w 1004256"/>
                  <a:gd name="connsiteY2" fmla="*/ 502126 h 1004252"/>
                  <a:gd name="connsiteX3" fmla="*/ 502128 w 1004256"/>
                  <a:gd name="connsiteY3" fmla="*/ 1004252 h 1004252"/>
                  <a:gd name="connsiteX4" fmla="*/ 0 w 1004256"/>
                  <a:gd name="connsiteY4" fmla="*/ 502126 h 100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256" h="1004252">
                    <a:moveTo>
                      <a:pt x="0" y="502126"/>
                    </a:moveTo>
                    <a:cubicBezTo>
                      <a:pt x="0" y="224809"/>
                      <a:pt x="224810" y="0"/>
                      <a:pt x="502128" y="0"/>
                    </a:cubicBezTo>
                    <a:cubicBezTo>
                      <a:pt x="779446" y="0"/>
                      <a:pt x="1004256" y="224809"/>
                      <a:pt x="1004256" y="502126"/>
                    </a:cubicBezTo>
                    <a:cubicBezTo>
                      <a:pt x="1004256" y="779443"/>
                      <a:pt x="779446" y="1004252"/>
                      <a:pt x="502128" y="1004252"/>
                    </a:cubicBezTo>
                    <a:cubicBezTo>
                      <a:pt x="224810" y="1004252"/>
                      <a:pt x="0" y="779443"/>
                      <a:pt x="0" y="502126"/>
                    </a:cubicBezTo>
                    <a:close/>
                  </a:path>
                </a:pathLst>
              </a:custGeom>
              <a:gradFill>
                <a:gsLst>
                  <a:gs pos="49000">
                    <a:schemeClr val="accent2">
                      <a:alpha val="30000"/>
                    </a:schemeClr>
                  </a:gs>
                  <a:gs pos="10000">
                    <a:schemeClr val="accent2"/>
                  </a:gs>
                  <a:gs pos="79000">
                    <a:schemeClr val="accent2">
                      <a:alpha val="0"/>
                    </a:schemeClr>
                  </a:gs>
                </a:gsLst>
                <a:lin ang="18000000" scaled="0"/>
              </a:gradFill>
              <a:ln w="508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3740" tIns="173739" rIns="173740" bIns="173739" numCol="1" spcCol="1270" anchor="ctr" anchorCtr="0">
                <a:noAutofit/>
              </a:bodyPr>
              <a:lstStyle/>
              <a:p>
                <a:pPr marL="0" lvl="0" indent="0" algn="ctr" defTabSz="311150">
                  <a:lnSpc>
                    <a:spcPct val="90000"/>
                  </a:lnSpc>
                  <a:spcBef>
                    <a:spcPct val="0"/>
                  </a:spcBef>
                  <a:spcAft>
                    <a:spcPct val="35000"/>
                  </a:spcAft>
                  <a:buNone/>
                </a:pPr>
                <a:r>
                  <a:rPr lang="de-DE" sz="3600" kern="1200"/>
                  <a:t>$14B</a:t>
                </a:r>
              </a:p>
            </p:txBody>
          </p:sp>
          <p:sp>
            <p:nvSpPr>
              <p:cNvPr id="23" name="Rectangle: Rounded Corners 22">
                <a:extLst>
                  <a:ext uri="{FF2B5EF4-FFF2-40B4-BE49-F238E27FC236}">
                    <a16:creationId xmlns:a16="http://schemas.microsoft.com/office/drawing/2014/main" id="{FC9B1E27-A6AD-4F65-86B4-D5B66922E4C7}"/>
                  </a:ext>
                </a:extLst>
              </p:cNvPr>
              <p:cNvSpPr/>
              <p:nvPr/>
            </p:nvSpPr>
            <p:spPr>
              <a:xfrm>
                <a:off x="3184797" y="3613642"/>
                <a:ext cx="2737430" cy="720080"/>
              </a:xfrm>
              <a:prstGeom prst="roundRect">
                <a:avLst/>
              </a:prstGeom>
              <a:noFill/>
              <a:ln w="22225" cap="flat" cmpd="sng" algn="ctr">
                <a:solidFill>
                  <a:srgbClr val="D9D9D9"/>
                </a:solidFill>
                <a:prstDash val="solid"/>
              </a:ln>
              <a:effectLst/>
            </p:spPr>
            <p:txBody>
              <a:bodyPr rtlCol="0" anchor="ctr"/>
              <a:lstStyle/>
              <a:p>
                <a:pPr algn="ctr" fontAlgn="base">
                  <a:spcBef>
                    <a:spcPts val="100"/>
                  </a:spcBef>
                  <a:spcAft>
                    <a:spcPct val="0"/>
                  </a:spcAft>
                </a:pPr>
                <a:r>
                  <a:rPr lang="de-DE" sz="1400" kern="0">
                    <a:cs typeface="Arial"/>
                  </a:rPr>
                  <a:t>2023: der voraussichtliche Markt für die Zusammenarbeit per Video​</a:t>
                </a:r>
              </a:p>
            </p:txBody>
          </p:sp>
        </p:grpSp>
        <p:grpSp>
          <p:nvGrpSpPr>
            <p:cNvPr id="19" name="Group 18">
              <a:extLst>
                <a:ext uri="{FF2B5EF4-FFF2-40B4-BE49-F238E27FC236}">
                  <a16:creationId xmlns:a16="http://schemas.microsoft.com/office/drawing/2014/main" id="{4BCC38F6-584F-403E-9662-07A7729210E2}"/>
                </a:ext>
              </a:extLst>
            </p:cNvPr>
            <p:cNvGrpSpPr/>
            <p:nvPr/>
          </p:nvGrpSpPr>
          <p:grpSpPr>
            <a:xfrm>
              <a:off x="6033444" y="1344119"/>
              <a:ext cx="2737430" cy="2779329"/>
              <a:chOff x="6033444" y="1554393"/>
              <a:chExt cx="2737430" cy="2779329"/>
            </a:xfrm>
          </p:grpSpPr>
          <p:sp>
            <p:nvSpPr>
              <p:cNvPr id="20" name="Freeform: Shape 19">
                <a:extLst>
                  <a:ext uri="{FF2B5EF4-FFF2-40B4-BE49-F238E27FC236}">
                    <a16:creationId xmlns:a16="http://schemas.microsoft.com/office/drawing/2014/main" id="{23B94D2D-13ED-4521-AD77-8BE9FEC82FB4}"/>
                  </a:ext>
                </a:extLst>
              </p:cNvPr>
              <p:cNvSpPr>
                <a:spLocks noChangeAspect="1"/>
              </p:cNvSpPr>
              <p:nvPr/>
            </p:nvSpPr>
            <p:spPr>
              <a:xfrm>
                <a:off x="6448156" y="1554393"/>
                <a:ext cx="1908007" cy="1908000"/>
              </a:xfrm>
              <a:custGeom>
                <a:avLst/>
                <a:gdLst>
                  <a:gd name="connsiteX0" fmla="*/ 0 w 1004256"/>
                  <a:gd name="connsiteY0" fmla="*/ 502126 h 1004252"/>
                  <a:gd name="connsiteX1" fmla="*/ 502128 w 1004256"/>
                  <a:gd name="connsiteY1" fmla="*/ 0 h 1004252"/>
                  <a:gd name="connsiteX2" fmla="*/ 1004256 w 1004256"/>
                  <a:gd name="connsiteY2" fmla="*/ 502126 h 1004252"/>
                  <a:gd name="connsiteX3" fmla="*/ 502128 w 1004256"/>
                  <a:gd name="connsiteY3" fmla="*/ 1004252 h 1004252"/>
                  <a:gd name="connsiteX4" fmla="*/ 0 w 1004256"/>
                  <a:gd name="connsiteY4" fmla="*/ 502126 h 100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256" h="1004252">
                    <a:moveTo>
                      <a:pt x="0" y="502126"/>
                    </a:moveTo>
                    <a:cubicBezTo>
                      <a:pt x="0" y="224809"/>
                      <a:pt x="224810" y="0"/>
                      <a:pt x="502128" y="0"/>
                    </a:cubicBezTo>
                    <a:cubicBezTo>
                      <a:pt x="779446" y="0"/>
                      <a:pt x="1004256" y="224809"/>
                      <a:pt x="1004256" y="502126"/>
                    </a:cubicBezTo>
                    <a:cubicBezTo>
                      <a:pt x="1004256" y="779443"/>
                      <a:pt x="779446" y="1004252"/>
                      <a:pt x="502128" y="1004252"/>
                    </a:cubicBezTo>
                    <a:cubicBezTo>
                      <a:pt x="224810" y="1004252"/>
                      <a:pt x="0" y="779443"/>
                      <a:pt x="0" y="502126"/>
                    </a:cubicBezTo>
                    <a:close/>
                  </a:path>
                </a:pathLst>
              </a:custGeom>
              <a:gradFill>
                <a:gsLst>
                  <a:gs pos="49000">
                    <a:schemeClr val="accent4">
                      <a:alpha val="30000"/>
                    </a:schemeClr>
                  </a:gs>
                  <a:gs pos="10000">
                    <a:schemeClr val="accent4"/>
                  </a:gs>
                  <a:gs pos="79000">
                    <a:schemeClr val="accent4">
                      <a:alpha val="0"/>
                    </a:schemeClr>
                  </a:gs>
                </a:gsLst>
                <a:lin ang="18000000" scaled="0"/>
              </a:gradFill>
              <a:ln w="508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3740" tIns="173739" rIns="173740" bIns="173739" numCol="1" spcCol="1270" anchor="ctr" anchorCtr="0">
                <a:noAutofit/>
              </a:bodyPr>
              <a:lstStyle/>
              <a:p>
                <a:pPr marL="0" lvl="0" indent="0" algn="ctr" defTabSz="311150">
                  <a:lnSpc>
                    <a:spcPct val="90000"/>
                  </a:lnSpc>
                  <a:spcBef>
                    <a:spcPct val="0"/>
                  </a:spcBef>
                  <a:spcAft>
                    <a:spcPct val="35000"/>
                  </a:spcAft>
                  <a:buNone/>
                </a:pPr>
                <a:r>
                  <a:rPr lang="de-DE" sz="3600" kern="1200"/>
                  <a:t>80%</a:t>
                </a:r>
              </a:p>
            </p:txBody>
          </p:sp>
          <p:sp>
            <p:nvSpPr>
              <p:cNvPr id="21" name="Rectangle: Rounded Corners 20">
                <a:extLst>
                  <a:ext uri="{FF2B5EF4-FFF2-40B4-BE49-F238E27FC236}">
                    <a16:creationId xmlns:a16="http://schemas.microsoft.com/office/drawing/2014/main" id="{45EDF9C6-FFDA-43AC-9264-7CD4C95260D6}"/>
                  </a:ext>
                </a:extLst>
              </p:cNvPr>
              <p:cNvSpPr/>
              <p:nvPr/>
            </p:nvSpPr>
            <p:spPr>
              <a:xfrm>
                <a:off x="6033444" y="3613642"/>
                <a:ext cx="2737430" cy="720080"/>
              </a:xfrm>
              <a:prstGeom prst="roundRect">
                <a:avLst/>
              </a:prstGeom>
              <a:noFill/>
              <a:ln w="22225" cap="flat" cmpd="sng" algn="ctr">
                <a:solidFill>
                  <a:srgbClr val="D9D9D9"/>
                </a:solidFill>
                <a:prstDash val="solid"/>
              </a:ln>
              <a:effectLst/>
            </p:spPr>
            <p:txBody>
              <a:bodyPr rtlCol="0" anchor="ctr"/>
              <a:lstStyle/>
              <a:p>
                <a:pPr algn="ctr" fontAlgn="base">
                  <a:spcBef>
                    <a:spcPts val="100"/>
                  </a:spcBef>
                  <a:spcAft>
                    <a:spcPct val="0"/>
                  </a:spcAft>
                </a:pPr>
                <a:r>
                  <a:rPr lang="de-DE" sz="1400" kern="0">
                    <a:cs typeface="Arial"/>
                  </a:rPr>
                  <a:t>2023: des Internet Traffic verursacht durch Video </a:t>
                </a:r>
              </a:p>
            </p:txBody>
          </p:sp>
        </p:grpSp>
      </p:grpSp>
      <p:sp>
        <p:nvSpPr>
          <p:cNvPr id="2" name="TextBox 1">
            <a:extLst>
              <a:ext uri="{FF2B5EF4-FFF2-40B4-BE49-F238E27FC236}">
                <a16:creationId xmlns:a16="http://schemas.microsoft.com/office/drawing/2014/main" id="{E60366F9-B56A-414C-9321-BC9D9D352DCA}"/>
              </a:ext>
            </a:extLst>
          </p:cNvPr>
          <p:cNvSpPr txBox="1"/>
          <p:nvPr/>
        </p:nvSpPr>
        <p:spPr>
          <a:xfrm>
            <a:off x="227660" y="4744654"/>
            <a:ext cx="2717411" cy="184666"/>
          </a:xfrm>
          <a:prstGeom prst="rect">
            <a:avLst/>
          </a:prstGeom>
          <a:noFill/>
        </p:spPr>
        <p:txBody>
          <a:bodyPr wrap="none" rtlCol="0">
            <a:spAutoFit/>
          </a:bodyPr>
          <a:lstStyle/>
          <a:p>
            <a:r>
              <a:rPr lang="en-GB" sz="600"/>
              <a:t>Source: Gartner The Role of Meeting Solutions in the New Work Nucleus</a:t>
            </a:r>
          </a:p>
        </p:txBody>
      </p:sp>
    </p:spTree>
    <p:extLst>
      <p:ext uri="{BB962C8B-B14F-4D97-AF65-F5344CB8AC3E}">
        <p14:creationId xmlns:p14="http://schemas.microsoft.com/office/powerpoint/2010/main" val="107312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A47B6C50-8660-4DD1-AAB9-6EB75B477DB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018" r="18018"/>
          <a:stretch/>
        </p:blipFill>
        <p:spPr>
          <a:xfrm>
            <a:off x="333375" y="1824673"/>
            <a:ext cx="2075688" cy="2075688"/>
          </a:xfrm>
        </p:spPr>
      </p:pic>
      <p:sp>
        <p:nvSpPr>
          <p:cNvPr id="6" name="Title 5">
            <a:extLst>
              <a:ext uri="{FF2B5EF4-FFF2-40B4-BE49-F238E27FC236}">
                <a16:creationId xmlns:a16="http://schemas.microsoft.com/office/drawing/2014/main" id="{F246D7F7-DFC9-4ABE-9815-A59260D0B62B}"/>
              </a:ext>
            </a:extLst>
          </p:cNvPr>
          <p:cNvSpPr>
            <a:spLocks noGrp="1"/>
          </p:cNvSpPr>
          <p:nvPr>
            <p:ph type="title"/>
          </p:nvPr>
        </p:nvSpPr>
        <p:spPr/>
        <p:txBody>
          <a:bodyPr/>
          <a:lstStyle/>
          <a:p>
            <a:r>
              <a:rPr lang="de-DE"/>
              <a:t>Aber viele Lösungen</a:t>
            </a:r>
          </a:p>
        </p:txBody>
      </p:sp>
      <p:sp>
        <p:nvSpPr>
          <p:cNvPr id="8" name="Text Placeholder 7">
            <a:extLst>
              <a:ext uri="{FF2B5EF4-FFF2-40B4-BE49-F238E27FC236}">
                <a16:creationId xmlns:a16="http://schemas.microsoft.com/office/drawing/2014/main" id="{7031028E-A6E2-4432-BCD4-A989C9C021FF}"/>
              </a:ext>
            </a:extLst>
          </p:cNvPr>
          <p:cNvSpPr>
            <a:spLocks noGrp="1"/>
          </p:cNvSpPr>
          <p:nvPr>
            <p:ph type="body" sz="quarter" idx="11"/>
          </p:nvPr>
        </p:nvSpPr>
        <p:spPr>
          <a:xfrm>
            <a:off x="3349690" y="1074738"/>
            <a:ext cx="5460005" cy="3493008"/>
          </a:xfrm>
        </p:spPr>
        <p:txBody>
          <a:bodyPr/>
          <a:lstStyle/>
          <a:p>
            <a:pPr marL="0" indent="0" algn="l">
              <a:buNone/>
            </a:pPr>
            <a:r>
              <a:rPr lang="de-DE">
                <a:solidFill>
                  <a:srgbClr val="0596FF"/>
                </a:solidFill>
                <a:latin typeface="+mj-lt"/>
              </a:rPr>
              <a:t>Silo-Apps</a:t>
            </a:r>
          </a:p>
          <a:p>
            <a:pPr lvl="1"/>
            <a:r>
              <a:rPr lang="de-DE" sz="1400"/>
              <a:t>Reibungsverluste zwischen den Anwendungen - mehrere Anmeldungen, Schwierigkeiten beim Austausch und Auffinden von Informationen </a:t>
            </a:r>
            <a:br>
              <a:rPr lang="de-DE"/>
            </a:br>
            <a:endParaRPr lang="de-DE"/>
          </a:p>
          <a:p>
            <a:pPr marL="0" indent="0" algn="l">
              <a:buNone/>
            </a:pPr>
            <a:r>
              <a:rPr lang="de-DE">
                <a:solidFill>
                  <a:srgbClr val="0596FF"/>
                </a:solidFill>
                <a:latin typeface="+mj-lt"/>
              </a:rPr>
              <a:t>Obergrenzen für Sitzungszeiten</a:t>
            </a:r>
          </a:p>
          <a:p>
            <a:pPr marL="285750" indent="-285750" algn="l">
              <a:buFont typeface="Arial" panose="020B0604020202020204" pitchFamily="34" charset="0"/>
              <a:buChar char="•"/>
            </a:pPr>
            <a:r>
              <a:rPr lang="de-DE" sz="1400"/>
              <a:t>Kostenlose Anwendungen haben immer Einschränkungen</a:t>
            </a:r>
          </a:p>
          <a:p>
            <a:pPr marL="0" indent="0" algn="l">
              <a:buNone/>
            </a:pPr>
            <a:endParaRPr lang="de-DE"/>
          </a:p>
          <a:p>
            <a:pPr marL="0" indent="0" algn="l">
              <a:buNone/>
            </a:pPr>
            <a:r>
              <a:rPr lang="de-DE">
                <a:solidFill>
                  <a:srgbClr val="0596FF"/>
                </a:solidFill>
                <a:latin typeface="+mj-lt"/>
              </a:rPr>
              <a:t>Schatten-IT und Sicherheitsprobleme</a:t>
            </a:r>
          </a:p>
          <a:p>
            <a:pPr marL="285750" indent="-285750" algn="l">
              <a:buFont typeface="Arial" panose="020B0604020202020204" pitchFamily="34" charset="0"/>
              <a:buChar char="•"/>
            </a:pPr>
            <a:r>
              <a:rPr lang="de-DE" sz="1400"/>
              <a:t>Ein unvollständiges </a:t>
            </a:r>
            <a:r>
              <a:rPr lang="de-DE" sz="1400" err="1"/>
              <a:t>Toolset</a:t>
            </a:r>
            <a:r>
              <a:rPr lang="de-DE" sz="1400"/>
              <a:t> kann zu inkonsistenter Sicherheit, Konformität und Risiken führen.</a:t>
            </a:r>
          </a:p>
          <a:p>
            <a:pPr marL="285750" indent="-285750" algn="l">
              <a:buFont typeface="Arial" panose="020B0604020202020204" pitchFamily="34" charset="0"/>
              <a:buChar char="•"/>
            </a:pPr>
            <a:r>
              <a:rPr lang="de-DE" sz="1400"/>
              <a:t>Bei "kostenlosen" Anwendungen der unteren Preisklasse ist keine robuste Anwendungssicherheit integriert. </a:t>
            </a:r>
            <a:endParaRPr lang="de-DE"/>
          </a:p>
        </p:txBody>
      </p:sp>
      <p:sp>
        <p:nvSpPr>
          <p:cNvPr id="9" name="Text Placeholder 8">
            <a:extLst>
              <a:ext uri="{FF2B5EF4-FFF2-40B4-BE49-F238E27FC236}">
                <a16:creationId xmlns:a16="http://schemas.microsoft.com/office/drawing/2014/main" id="{A6F6B3E9-1736-41D1-928E-FFFEB51E8556}"/>
              </a:ext>
            </a:extLst>
          </p:cNvPr>
          <p:cNvSpPr>
            <a:spLocks noGrp="1"/>
          </p:cNvSpPr>
          <p:nvPr>
            <p:ph type="body" sz="quarter" idx="12"/>
          </p:nvPr>
        </p:nvSpPr>
        <p:spPr/>
        <p:txBody>
          <a:bodyPr/>
          <a:lstStyle/>
          <a:p>
            <a:r>
              <a:rPr lang="de-DE"/>
              <a:t>haben besondere Herausforderungen</a:t>
            </a:r>
          </a:p>
        </p:txBody>
      </p:sp>
      <p:sp>
        <p:nvSpPr>
          <p:cNvPr id="5" name="Slide Number Placeholder 4">
            <a:extLst>
              <a:ext uri="{FF2B5EF4-FFF2-40B4-BE49-F238E27FC236}">
                <a16:creationId xmlns:a16="http://schemas.microsoft.com/office/drawing/2014/main" id="{20E4C85A-8120-4709-8086-66A5A7FE093C}"/>
              </a:ext>
            </a:extLst>
          </p:cNvPr>
          <p:cNvSpPr>
            <a:spLocks noGrp="1"/>
          </p:cNvSpPr>
          <p:nvPr>
            <p:ph type="sldNum" sz="quarter" idx="4"/>
          </p:nvPr>
        </p:nvSpPr>
        <p:spPr/>
        <p:txBody>
          <a:bodyPr/>
          <a:lstStyle/>
          <a:p>
            <a:fld id="{DAF489CC-3B7A-4DA5-A8C0-4984788D0EC5}" type="slidenum">
              <a:rPr lang="nl-NL" smtClean="0"/>
              <a:pPr/>
              <a:t>9</a:t>
            </a:fld>
            <a:endParaRPr lang="nl-NL"/>
          </a:p>
        </p:txBody>
      </p:sp>
      <p:sp>
        <p:nvSpPr>
          <p:cNvPr id="12" name="Oval 11">
            <a:extLst>
              <a:ext uri="{FF2B5EF4-FFF2-40B4-BE49-F238E27FC236}">
                <a16:creationId xmlns:a16="http://schemas.microsoft.com/office/drawing/2014/main" id="{6A9C360B-EC18-4E81-B371-32E1080D3689}"/>
              </a:ext>
            </a:extLst>
          </p:cNvPr>
          <p:cNvSpPr>
            <a:spLocks noChangeAspect="1"/>
          </p:cNvSpPr>
          <p:nvPr/>
        </p:nvSpPr>
        <p:spPr bwMode="invGray">
          <a:xfrm>
            <a:off x="338328" y="1824038"/>
            <a:ext cx="2075688" cy="2075688"/>
          </a:xfrm>
          <a:prstGeom prst="ellipse">
            <a:avLst/>
          </a:prstGeom>
          <a:gradFill>
            <a:gsLst>
              <a:gs pos="48000">
                <a:schemeClr val="accent1">
                  <a:alpha val="0"/>
                </a:schemeClr>
              </a:gs>
              <a:gs pos="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068823"/>
      </p:ext>
    </p:extLst>
  </p:cSld>
  <p:clrMapOvr>
    <a:masterClrMapping/>
  </p:clrMapOvr>
</p:sld>
</file>

<file path=ppt/theme/theme1.xml><?xml version="1.0" encoding="utf-8"?>
<a:theme xmlns:a="http://schemas.openxmlformats.org/drawingml/2006/main" name="Group_External_Dark">
  <a:themeElements>
    <a:clrScheme name="New Atos Colors">
      <a:dk1>
        <a:srgbClr val="0F0F0F"/>
      </a:dk1>
      <a:lt1>
        <a:sysClr val="window" lastClr="FFFFFF"/>
      </a:lt1>
      <a:dk2>
        <a:srgbClr val="0F0F0F"/>
      </a:dk2>
      <a:lt2>
        <a:srgbClr val="FFFFFF"/>
      </a:lt2>
      <a:accent1>
        <a:srgbClr val="0596FF"/>
      </a:accent1>
      <a:accent2>
        <a:srgbClr val="A375FF"/>
      </a:accent2>
      <a:accent3>
        <a:srgbClr val="FF5269"/>
      </a:accent3>
      <a:accent4>
        <a:srgbClr val="00A39B"/>
      </a:accent4>
      <a:accent5>
        <a:srgbClr val="B88D00"/>
      </a:accent5>
      <a:accent6>
        <a:srgbClr val="2B2B2B"/>
      </a:accent6>
      <a:hlink>
        <a:srgbClr val="0596FF"/>
      </a:hlink>
      <a:folHlink>
        <a:srgbClr val="68C0FF"/>
      </a:folHlink>
    </a:clrScheme>
    <a:fontScheme name="Atos Black">
      <a:majorFont>
        <a:latin typeface="Raleway SemiBold"/>
        <a:ea typeface=""/>
        <a:cs typeface=""/>
      </a:majorFont>
      <a:minorFont>
        <a:latin typeface="Ralewa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err="1" smtClean="0"/>
        </a:defPPr>
      </a:lstStyle>
    </a:txDef>
  </a:objectDefaults>
  <a:extraClrSchemeLst/>
  <a:custClrLst>
    <a:custClr name="Atos Blue">
      <a:srgbClr val="0596FF"/>
    </a:custClr>
    <a:custClr name="Atos Purple">
      <a:srgbClr val="A375FF"/>
    </a:custClr>
    <a:custClr name="Atos Red">
      <a:srgbClr val="FF5269"/>
    </a:custClr>
    <a:custClr name="Atos Green">
      <a:srgbClr val="00A39B"/>
    </a:custClr>
    <a:custClr name="Atos Yellow">
      <a:srgbClr val="B88D00"/>
    </a:custClr>
    <a:custClr name="Atos Grey">
      <a:srgbClr val="2B2B2B"/>
    </a:custClr>
  </a:custClrLst>
  <a:extLst>
    <a:ext uri="{05A4C25C-085E-4340-85A3-A5531E510DB2}">
      <thm15:themeFamily xmlns:thm15="http://schemas.microsoft.com/office/thememl/2012/main" name="Atos Group Template_External_Dark &amp; Light.potx" id="{0C3477A2-5C3D-448B-853C-EE9159B061D0}" vid="{EC661468-D091-466F-B9A5-6A39580C74EB}"/>
    </a:ext>
  </a:extLst>
</a:theme>
</file>

<file path=ppt/theme/theme2.xml><?xml version="1.0" encoding="utf-8"?>
<a:theme xmlns:a="http://schemas.openxmlformats.org/drawingml/2006/main" name="Group_External_Light">
  <a:themeElements>
    <a:clrScheme name="New Atos Colors">
      <a:dk1>
        <a:srgbClr val="0F0F0F"/>
      </a:dk1>
      <a:lt1>
        <a:sysClr val="window" lastClr="FFFFFF"/>
      </a:lt1>
      <a:dk2>
        <a:srgbClr val="0F0F0F"/>
      </a:dk2>
      <a:lt2>
        <a:srgbClr val="FFFFFF"/>
      </a:lt2>
      <a:accent1>
        <a:srgbClr val="0596FF"/>
      </a:accent1>
      <a:accent2>
        <a:srgbClr val="A375FF"/>
      </a:accent2>
      <a:accent3>
        <a:srgbClr val="FF5269"/>
      </a:accent3>
      <a:accent4>
        <a:srgbClr val="00A39B"/>
      </a:accent4>
      <a:accent5>
        <a:srgbClr val="B88D00"/>
      </a:accent5>
      <a:accent6>
        <a:srgbClr val="2B2B2B"/>
      </a:accent6>
      <a:hlink>
        <a:srgbClr val="0596FF"/>
      </a:hlink>
      <a:folHlink>
        <a:srgbClr val="68C0FF"/>
      </a:folHlink>
    </a:clrScheme>
    <a:fontScheme name="Atos Black">
      <a:majorFont>
        <a:latin typeface="Raleway SemiBold"/>
        <a:ea typeface=""/>
        <a:cs typeface=""/>
      </a:majorFont>
      <a:minorFont>
        <a:latin typeface="Ralewa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err="1" smtClean="0"/>
        </a:defPPr>
      </a:lstStyle>
    </a:txDef>
  </a:objectDefaults>
  <a:extraClrSchemeLst/>
  <a:custClrLst>
    <a:custClr name="Atos Blue">
      <a:srgbClr val="0596FF"/>
    </a:custClr>
    <a:custClr name="Atos Purple">
      <a:srgbClr val="A375FF"/>
    </a:custClr>
    <a:custClr name="Atos Red">
      <a:srgbClr val="FF5269"/>
    </a:custClr>
    <a:custClr name="Atos Green">
      <a:srgbClr val="00A39B"/>
    </a:custClr>
    <a:custClr name="Atos Yellow">
      <a:srgbClr val="B88D00"/>
    </a:custClr>
    <a:custClr name="Atos Grey">
      <a:srgbClr val="2B2B2B"/>
    </a:custClr>
  </a:custClrLst>
  <a:extLst>
    <a:ext uri="{05A4C25C-085E-4340-85A3-A5531E510DB2}">
      <thm15:themeFamily xmlns:thm15="http://schemas.microsoft.com/office/thememl/2012/main" name="Atos Group Template_External_Dark &amp; Light.potx" id="{0C3477A2-5C3D-448B-853C-EE9159B061D0}" vid="{FEF2D119-A420-454D-BE69-1036EE0CD0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e520e20f-6712-4f8e-a706-6b035e364b09" xsi:nil="true"/>
    <DateandTime xmlns="e520e20f-6712-4f8e-a706-6b035e364b09" xsi:nil="true"/>
    <TaxCatchAll xmlns="e9aa198f-3527-4b2d-be02-f86f9b700563" xsi:nil="true"/>
    <lcf76f155ced4ddcb4097134ff3c332f xmlns="e520e20f-6712-4f8e-a706-6b035e364b0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27E476B41C2B44861F1F2242480414" ma:contentTypeVersion="18" ma:contentTypeDescription="Create a new document." ma:contentTypeScope="" ma:versionID="95120229e96f0b55f9962256738c5dc8">
  <xsd:schema xmlns:xsd="http://www.w3.org/2001/XMLSchema" xmlns:xs="http://www.w3.org/2001/XMLSchema" xmlns:p="http://schemas.microsoft.com/office/2006/metadata/properties" xmlns:ns2="e520e20f-6712-4f8e-a706-6b035e364b09" xmlns:ns3="ca335597-6d55-4f25-a5dc-37ed9d7e569e" xmlns:ns4="e9aa198f-3527-4b2d-be02-f86f9b700563" targetNamespace="http://schemas.microsoft.com/office/2006/metadata/properties" ma:root="true" ma:fieldsID="cd5d014bc4303f3f6f4770200d277151" ns2:_="" ns3:_="" ns4:_="">
    <xsd:import namespace="e520e20f-6712-4f8e-a706-6b035e364b09"/>
    <xsd:import namespace="ca335597-6d55-4f25-a5dc-37ed9d7e569e"/>
    <xsd:import namespace="e9aa198f-3527-4b2d-be02-f86f9b7005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Status" minOccurs="0"/>
                <xsd:element ref="ns2:DateandTime"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20e20f-6712-4f8e-a706-6b035e364b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Status" ma:index="12" nillable="true" ma:displayName="Status" ma:format="Dropdown" ma:internalName="Status">
      <xsd:simpleType>
        <xsd:restriction base="dms:Choice">
          <xsd:enumeration value="Draft"/>
          <xsd:enumeration value="Approved"/>
          <xsd:enumeration value="Archive"/>
        </xsd:restriction>
      </xsd:simpleType>
    </xsd:element>
    <xsd:element name="DateandTime" ma:index="13" nillable="true" ma:displayName="Date and Time" ma:format="DateTime" ma:internalName="DateandTime">
      <xsd:simpleType>
        <xsd:restriction base="dms:DateTim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9967681-caf4-44cd-948e-90f5714396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335597-6d55-4f25-a5dc-37ed9d7e569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aa198f-3527-4b2d-be02-f86f9b70056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f7a6013a-4805-4968-a8d4-e7c9cd51283c}" ma:internalName="TaxCatchAll" ma:showField="CatchAllData" ma:web="ca335597-6d55-4f25-a5dc-37ed9d7e56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1D823-2AB1-49A5-B6C8-5FB3CA2DA65E}">
  <ds:schemaRefs>
    <ds:schemaRef ds:uri="http://purl.org/dc/terms/"/>
    <ds:schemaRef ds:uri="http://purl.org/dc/dcmitype/"/>
    <ds:schemaRef ds:uri="http://www.w3.org/XML/1998/namespace"/>
    <ds:schemaRef ds:uri="http://purl.org/dc/elements/1.1/"/>
    <ds:schemaRef ds:uri="http://schemas.microsoft.com/office/2006/documentManagement/types"/>
    <ds:schemaRef ds:uri="e520e20f-6712-4f8e-a706-6b035e364b09"/>
    <ds:schemaRef ds:uri="e9aa198f-3527-4b2d-be02-f86f9b700563"/>
    <ds:schemaRef ds:uri="http://schemas.microsoft.com/office/infopath/2007/PartnerControls"/>
    <ds:schemaRef ds:uri="http://schemas.openxmlformats.org/package/2006/metadata/core-properties"/>
    <ds:schemaRef ds:uri="ca335597-6d55-4f25-a5dc-37ed9d7e569e"/>
    <ds:schemaRef ds:uri="http://schemas.microsoft.com/office/2006/metadata/properties"/>
  </ds:schemaRefs>
</ds:datastoreItem>
</file>

<file path=customXml/itemProps2.xml><?xml version="1.0" encoding="utf-8"?>
<ds:datastoreItem xmlns:ds="http://schemas.openxmlformats.org/officeDocument/2006/customXml" ds:itemID="{C2E66522-7380-462B-AE47-6B5C99C1620F}">
  <ds:schemaRefs>
    <ds:schemaRef ds:uri="ca335597-6d55-4f25-a5dc-37ed9d7e569e"/>
    <ds:schemaRef ds:uri="e520e20f-6712-4f8e-a706-6b035e364b09"/>
    <ds:schemaRef ds:uri="e9aa198f-3527-4b2d-be02-f86f9b7005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3DC483-3B2F-4E13-BF16-9980D18F96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Atos_Group_Template_External_Dark-and-Light</Template>
  <TotalTime>56</TotalTime>
  <Words>2838</Words>
  <Application>Microsoft Macintosh PowerPoint</Application>
  <PresentationFormat>On-screen Show (16:9)</PresentationFormat>
  <Paragraphs>519</Paragraphs>
  <Slides>39</Slides>
  <Notes>20</Notes>
  <HiddenSlides>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Arial</vt:lpstr>
      <vt:lpstr>Calibri</vt:lpstr>
      <vt:lpstr>Lucida Sans Unicode</vt:lpstr>
      <vt:lpstr>Raleway</vt:lpstr>
      <vt:lpstr>Raleway Light</vt:lpstr>
      <vt:lpstr>Raleway Medium</vt:lpstr>
      <vt:lpstr>Raleway Regular</vt:lpstr>
      <vt:lpstr>Raleway SemiBold</vt:lpstr>
      <vt:lpstr>Verdana</vt:lpstr>
      <vt:lpstr>Wingdings 2</vt:lpstr>
      <vt:lpstr>Group_External_Dark</vt:lpstr>
      <vt:lpstr>Group_External_Light</vt:lpstr>
      <vt:lpstr>PowerPoint Presentation</vt:lpstr>
      <vt:lpstr>Content overview</vt:lpstr>
      <vt:lpstr>PowerPoint Presentation</vt:lpstr>
      <vt:lpstr>PowerPoint Presentation</vt:lpstr>
      <vt:lpstr>Atos Unify Lösungen</vt:lpstr>
      <vt:lpstr>Wo verbringen wir unsere Zeit? </vt:lpstr>
      <vt:lpstr>Collaboration </vt:lpstr>
      <vt:lpstr>Video </vt:lpstr>
      <vt:lpstr>Aber viele Lösungen</vt:lpstr>
      <vt:lpstr>Unify Video bereitstellen </vt:lpstr>
      <vt:lpstr>PowerPoint Presentation</vt:lpstr>
      <vt:lpstr>Lassen Sie uns zunächst über Unify Office sprechen</vt:lpstr>
      <vt:lpstr>Unify Video by RingCentral</vt:lpstr>
      <vt:lpstr>PowerPoint Presentation</vt:lpstr>
      <vt:lpstr>Unify Video</vt:lpstr>
      <vt:lpstr>Unify Video  Aussagekräftige Analysen</vt:lpstr>
      <vt:lpstr>Unify Video  Erledigen Sie mehr mit Integrationen und APIs</vt:lpstr>
      <vt:lpstr>Key Features</vt:lpstr>
      <vt:lpstr>What’s New Unify Office / Unify Video (Fortsetzung)</vt:lpstr>
      <vt:lpstr>PowerPoint Presentation</vt:lpstr>
      <vt:lpstr>Unify Phone und Unify Video</vt:lpstr>
      <vt:lpstr>Unify Phone – Unify Video</vt:lpstr>
      <vt:lpstr>Unify Phone mit OpenScape Business</vt:lpstr>
      <vt:lpstr>Unify Phone V1R1 - Überblick zur Freigabe</vt:lpstr>
      <vt:lpstr>Unify Phone – Kein Training erforderlich </vt:lpstr>
      <vt:lpstr>PowerPoint Presentation</vt:lpstr>
      <vt:lpstr>Länder Verfügbarkeit  September 2022</vt:lpstr>
      <vt:lpstr>Unify Office Pakete Zusammensetzung der Pakete in Europa</vt:lpstr>
      <vt:lpstr>Unify Video EURO Packete und Kosten</vt:lpstr>
      <vt:lpstr>PowerPoint Presentation</vt:lpstr>
      <vt:lpstr>Wettbewerbsvergleich Kernfunktionen</vt:lpstr>
      <vt:lpstr>Wettbewerbsvergleich Plattformen</vt:lpstr>
      <vt:lpstr>PowerPoint Presentation</vt:lpstr>
      <vt:lpstr>Weitere Aktionen</vt:lpstr>
      <vt:lpstr>PowerPoint Presentation</vt:lpstr>
      <vt:lpstr>Danke!</vt:lpstr>
      <vt:lpstr>PowerPoint Presentation</vt:lpstr>
      <vt:lpstr>FAQ</vt:lpstr>
      <vt:lpstr>FAQ</vt:lpstr>
    </vt:vector>
  </TitlesOfParts>
  <Company>Atos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Gallagher</dc:creator>
  <cp:lastModifiedBy>Michael Brust</cp:lastModifiedBy>
  <cp:revision>1</cp:revision>
  <cp:lastPrinted>2021-05-24T10:03:02Z</cp:lastPrinted>
  <dcterms:created xsi:type="dcterms:W3CDTF">2021-09-21T12:04:47Z</dcterms:created>
  <dcterms:modified xsi:type="dcterms:W3CDTF">2022-10-10T09:07:34Z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um">
    <vt:lpwstr>dd-mm-yyyy</vt:lpwstr>
  </property>
  <property fmtid="{D5CDD505-2E9C-101B-9397-08002B2CF9AE}" pid="3" name="Author">
    <vt:lpwstr/>
  </property>
  <property fmtid="{D5CDD505-2E9C-101B-9397-08002B2CF9AE}" pid="4" name="GBU">
    <vt:lpwstr/>
  </property>
  <property fmtid="{D5CDD505-2E9C-101B-9397-08002B2CF9AE}" pid="5" name="Division">
    <vt:lpwstr/>
  </property>
  <property fmtid="{D5CDD505-2E9C-101B-9397-08002B2CF9AE}" pid="6" name="Department">
    <vt:lpwstr/>
  </property>
  <property fmtid="{D5CDD505-2E9C-101B-9397-08002B2CF9AE}" pid="7" name="Classification">
    <vt:lpwstr>© Atos - For internal use</vt:lpwstr>
  </property>
  <property fmtid="{D5CDD505-2E9C-101B-9397-08002B2CF9AE}" pid="8" name="MSIP_Label_112e00b9-34e2-4b26-a577-af1fd0f9f7ee_Enabled">
    <vt:lpwstr>True</vt:lpwstr>
  </property>
  <property fmtid="{D5CDD505-2E9C-101B-9397-08002B2CF9AE}" pid="9" name="MSIP_Label_112e00b9-34e2-4b26-a577-af1fd0f9f7ee_SiteId">
    <vt:lpwstr>33440fc6-b7c7-412c-bb73-0e70b0198d5a</vt:lpwstr>
  </property>
  <property fmtid="{D5CDD505-2E9C-101B-9397-08002B2CF9AE}" pid="10" name="MSIP_Label_112e00b9-34e2-4b26-a577-af1fd0f9f7ee_Owner">
    <vt:lpwstr>ronald.katoen@atos.net</vt:lpwstr>
  </property>
  <property fmtid="{D5CDD505-2E9C-101B-9397-08002B2CF9AE}" pid="11" name="MSIP_Label_112e00b9-34e2-4b26-a577-af1fd0f9f7ee_SetDate">
    <vt:lpwstr>2020-09-08T16:01:58.7598788Z</vt:lpwstr>
  </property>
  <property fmtid="{D5CDD505-2E9C-101B-9397-08002B2CF9AE}" pid="12" name="MSIP_Label_112e00b9-34e2-4b26-a577-af1fd0f9f7ee_Name">
    <vt:lpwstr>Atos For Internal Use</vt:lpwstr>
  </property>
  <property fmtid="{D5CDD505-2E9C-101B-9397-08002B2CF9AE}" pid="13" name="MSIP_Label_112e00b9-34e2-4b26-a577-af1fd0f9f7ee_Application">
    <vt:lpwstr>Microsoft Azure Information Protection</vt:lpwstr>
  </property>
  <property fmtid="{D5CDD505-2E9C-101B-9397-08002B2CF9AE}" pid="14" name="MSIP_Label_112e00b9-34e2-4b26-a577-af1fd0f9f7ee_ActionId">
    <vt:lpwstr>424a2b52-4f02-48d3-8062-821fe1e37dac</vt:lpwstr>
  </property>
  <property fmtid="{D5CDD505-2E9C-101B-9397-08002B2CF9AE}" pid="15" name="MSIP_Label_112e00b9-34e2-4b26-a577-af1fd0f9f7ee_Extended_MSFT_Method">
    <vt:lpwstr>Automatic</vt:lpwstr>
  </property>
  <property fmtid="{D5CDD505-2E9C-101B-9397-08002B2CF9AE}" pid="16" name="MSIP_Label_e463cba9-5f6c-478d-9329-7b2295e4e8ed_Enabled">
    <vt:lpwstr>True</vt:lpwstr>
  </property>
  <property fmtid="{D5CDD505-2E9C-101B-9397-08002B2CF9AE}" pid="17" name="MSIP_Label_e463cba9-5f6c-478d-9329-7b2295e4e8ed_SiteId">
    <vt:lpwstr>33440fc6-b7c7-412c-bb73-0e70b0198d5a</vt:lpwstr>
  </property>
  <property fmtid="{D5CDD505-2E9C-101B-9397-08002B2CF9AE}" pid="18" name="MSIP_Label_e463cba9-5f6c-478d-9329-7b2295e4e8ed_SetDate">
    <vt:lpwstr>2020-09-08T16:01:58.7598788Z</vt:lpwstr>
  </property>
  <property fmtid="{D5CDD505-2E9C-101B-9397-08002B2CF9AE}" pid="19" name="MSIP_Label_e463cba9-5f6c-478d-9329-7b2295e4e8ed_Name">
    <vt:lpwstr>Atos For Internal Use - All Employees</vt:lpwstr>
  </property>
  <property fmtid="{D5CDD505-2E9C-101B-9397-08002B2CF9AE}" pid="20" name="MSIP_Label_e463cba9-5f6c-478d-9329-7b2295e4e8ed_ActionId">
    <vt:lpwstr>424a2b52-4f02-48d3-8062-821fe1e37dac</vt:lpwstr>
  </property>
  <property fmtid="{D5CDD505-2E9C-101B-9397-08002B2CF9AE}" pid="21" name="MSIP_Label_e463cba9-5f6c-478d-9329-7b2295e4e8ed_Extended_MSFT_Method">
    <vt:lpwstr>Automatic</vt:lpwstr>
  </property>
  <property fmtid="{D5CDD505-2E9C-101B-9397-08002B2CF9AE}" pid="22" name="Sensitivity">
    <vt:lpwstr>Atos For Internal Use Atos For Internal Use - All Employees</vt:lpwstr>
  </property>
  <property fmtid="{D5CDD505-2E9C-101B-9397-08002B2CF9AE}" pid="23" name="ContentTypeId">
    <vt:lpwstr>0x010100CF27E476B41C2B44861F1F2242480414</vt:lpwstr>
  </property>
  <property fmtid="{D5CDD505-2E9C-101B-9397-08002B2CF9AE}" pid="24" name="MediaServiceImageTags">
    <vt:lpwstr/>
  </property>
</Properties>
</file>